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8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media1.mp4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17F75-F8A4-8548-D769-0EAA8E8425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E86BCF-B64E-246E-2C0A-F073C586AC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AFCFEF-3BA0-C4EB-1493-18F49BE7F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1D9F3-B8B4-663D-09B3-0A876C023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B4441-8ED3-635F-EC25-8A50760E1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535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2DAC78-090F-CBC3-E31D-487FB576B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687BD-FB3C-3B1E-F857-6916A8BB03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ADBB1-4CC8-2CB4-C33B-ACAB21967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D2658-BC3F-6C0C-36D7-DF383B9CF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2DE14C-E0DB-CDA5-D499-6883C652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12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98B382-72D3-8619-CCE5-BF1E81469B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FD1E99-25D8-7381-90BB-60FCCEBCB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56AA46-1D46-7F46-E81D-8A3227386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FDBEB-3BF1-CCFA-0FD6-6462257B0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42BFA3-89B1-73AB-C311-F1BAD7AA9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3767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3306D-CF29-20F6-B177-A1203CD35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45856-D66D-CC4E-5C45-BC791DCC46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927E3-BD2A-AB42-74C2-BA254AE73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DD089-FDA9-81DE-1069-CFE24834A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DD580-5DDA-0D2F-7783-AE2A78699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345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3D883-83ED-CA29-C044-BF99D98E5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A067D-6CC9-F1E0-0659-F40C7C6C1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08A1BB-03CC-0E2B-FE64-D92297943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7BD1BE-56AB-B509-A114-7D3A5091B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3C4C8-C682-6163-3736-C7F3DD41F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647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59FBE-1D80-319D-3392-2C5284170B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B8652-3B49-6F29-3FE4-53762F5FD1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FE68C5-35AD-EF9E-0C01-3038A4ABC1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2745A9-0BE3-F860-53FC-17572A270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51EF4D-5442-1E8A-8EE8-BF3A96F3F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90733-B982-61DE-6A96-E0F00E88C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3819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B0753-E7A3-E3B2-350C-0EC26169D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45231-58BF-1A3D-C01D-F6DE7E4AE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03EA85-FF9E-86F3-4C0F-EB2892DE6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A6818A-9A8A-DDC5-A777-F222246AA8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154167E-A6D7-D2C1-6F74-7A170995C9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AF6605-9873-03C1-9C9C-7E41F069A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5E76BC-7C35-AB22-4F8B-DCBE201D2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5F570A-0DFF-C9A1-C791-5003099E2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5318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14918-470F-2EB3-32DF-BBCF596C3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B98D3C-C8E0-AB1E-3F60-07D40CA96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EA99A-EF31-A3E8-9DB3-875296FA0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617EDE-F8FC-B34E-16E7-D960D5640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712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0E9319-3F67-E063-7609-FDE70FF88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A3F971-BD2E-DBB4-9757-99DA59C8C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7EA21F-F94A-5344-3FD3-E92FB946D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327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D5A6E-B717-BA74-7127-597EBF32C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464DA-D6D2-A261-DC03-820D16F3A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85689F-2D20-970A-E3D9-59EA05128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02C8E-EA4C-63EE-4F07-12A035AF5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BCAFAF-4633-8F13-91FB-1868AD821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0C01A-D785-F99C-0FC4-F3399C701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83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885D9-BE99-066D-F92F-341E4CD3B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26E2EC-76B2-A337-95BC-456B16EF55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690D48-301A-7B48-438A-19E1B8B72F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990F89-90A8-40F8-9F4E-9D2D94442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B9968A-F9AA-2B95-0325-357F88844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26F6D6-5EAD-0974-A451-F142011F3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4464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A5DC5B-702A-67E7-8FA7-A5C38C653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EECC8-B4B7-124C-8B83-844903445A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69EC75-92F7-2C14-B2AB-8BC4CF3208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86415-43BE-49FD-8215-5B5308B195B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C3ACF-710F-47F2-B6DF-B5801EEAF9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96575-099B-B52F-8B96-2C69F51719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EAC092-0AE7-4100-B169-B21481F18D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050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2.m4a"/><Relationship Id="rId7" Type="http://schemas.openxmlformats.org/officeDocument/2006/relationships/hyperlink" Target="Instant%20Care.c" TargetMode="External"/><Relationship Id="rId12" Type="http://schemas.openxmlformats.org/officeDocument/2006/relationships/image" Target="../media/image8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3.svg"/><Relationship Id="rId11" Type="http://schemas.openxmlformats.org/officeDocument/2006/relationships/image" Target="../media/image7.svg"/><Relationship Id="rId5" Type="http://schemas.openxmlformats.org/officeDocument/2006/relationships/image" Target="../media/image2.png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race yourself for the grandest innovation showdown of the year!  Ennovators 7.0 has arrived, and it's a symphony of digital brilliance and creative genius. With every phase, a new chapter unfolds, and the future awaits ">
            <a:hlinkClick r:id="" action="ppaction://media"/>
            <a:extLst>
              <a:ext uri="{FF2B5EF4-FFF2-40B4-BE49-F238E27FC236}">
                <a16:creationId xmlns:a16="http://schemas.microsoft.com/office/drawing/2014/main" id="{B7A713EB-5609-4B7B-9899-33A1DD0F1DD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18373"/>
                  <p14:bmkLst>
                    <p14:bmk name="Bookmark 1" time="840.0006"/>
                  </p14:bmkLst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46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 5" descr="Stomach">
            <a:extLst>
              <a:ext uri="{FF2B5EF4-FFF2-40B4-BE49-F238E27FC236}">
                <a16:creationId xmlns:a16="http://schemas.microsoft.com/office/drawing/2014/main" id="{44BD4271-B997-4598-973D-12DE8DA5FF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93571" y="3882047"/>
            <a:ext cx="2752439" cy="2752439"/>
          </a:xfrm>
          <a:prstGeom prst="rect">
            <a:avLst/>
          </a:prstGeom>
        </p:spPr>
      </p:pic>
      <p:sp>
        <p:nvSpPr>
          <p:cNvPr id="74" name="Freeform: Shape 73">
            <a:hlinkClick r:id="rId7" action="ppaction://hlinkfile"/>
            <a:extLst>
              <a:ext uri="{FF2B5EF4-FFF2-40B4-BE49-F238E27FC236}">
                <a16:creationId xmlns:a16="http://schemas.microsoft.com/office/drawing/2014/main" id="{9967F0A6-A930-E584-C7EF-BAAC7C6FCB19}"/>
              </a:ext>
            </a:extLst>
          </p:cNvPr>
          <p:cNvSpPr/>
          <p:nvPr/>
        </p:nvSpPr>
        <p:spPr>
          <a:xfrm>
            <a:off x="4911004" y="2346163"/>
            <a:ext cx="2414726" cy="2414726"/>
          </a:xfrm>
          <a:custGeom>
            <a:avLst/>
            <a:gdLst>
              <a:gd name="connsiteX0" fmla="*/ 1207363 w 2414726"/>
              <a:gd name="connsiteY0" fmla="*/ 0 h 2414726"/>
              <a:gd name="connsiteX1" fmla="*/ 2414726 w 2414726"/>
              <a:gd name="connsiteY1" fmla="*/ 1207363 h 2414726"/>
              <a:gd name="connsiteX2" fmla="*/ 1207363 w 2414726"/>
              <a:gd name="connsiteY2" fmla="*/ 2414726 h 2414726"/>
              <a:gd name="connsiteX3" fmla="*/ 1176381 w 2414726"/>
              <a:gd name="connsiteY3" fmla="*/ 2413162 h 2414726"/>
              <a:gd name="connsiteX4" fmla="*/ 1301724 w 2414726"/>
              <a:gd name="connsiteY4" fmla="*/ 2409027 h 2414726"/>
              <a:gd name="connsiteX5" fmla="*/ 1535466 w 2414726"/>
              <a:gd name="connsiteY5" fmla="*/ 2346165 h 2414726"/>
              <a:gd name="connsiteX6" fmla="*/ 1721829 w 2414726"/>
              <a:gd name="connsiteY6" fmla="*/ 1968565 h 2414726"/>
              <a:gd name="connsiteX7" fmla="*/ 1674521 w 2414726"/>
              <a:gd name="connsiteY7" fmla="*/ 1378511 h 2414726"/>
              <a:gd name="connsiteX8" fmla="*/ 1430816 w 2414726"/>
              <a:gd name="connsiteY8" fmla="*/ 926939 h 2414726"/>
              <a:gd name="connsiteX9" fmla="*/ 1338494 w 2414726"/>
              <a:gd name="connsiteY9" fmla="*/ 860135 h 2414726"/>
              <a:gd name="connsiteX10" fmla="*/ 1309823 w 2414726"/>
              <a:gd name="connsiteY10" fmla="*/ 884792 h 2414726"/>
              <a:gd name="connsiteX11" fmla="*/ 1228970 w 2414726"/>
              <a:gd name="connsiteY11" fmla="*/ 1072588 h 2414726"/>
              <a:gd name="connsiteX12" fmla="*/ 1173348 w 2414726"/>
              <a:gd name="connsiteY12" fmla="*/ 1117029 h 2414726"/>
              <a:gd name="connsiteX13" fmla="*/ 1160159 w 2414726"/>
              <a:gd name="connsiteY13" fmla="*/ 1117029 h 2414726"/>
              <a:gd name="connsiteX14" fmla="*/ 1117393 w 2414726"/>
              <a:gd name="connsiteY14" fmla="*/ 1048129 h 2414726"/>
              <a:gd name="connsiteX15" fmla="*/ 1117439 w 2414726"/>
              <a:gd name="connsiteY15" fmla="*/ 1047931 h 2414726"/>
              <a:gd name="connsiteX16" fmla="*/ 1232124 w 2414726"/>
              <a:gd name="connsiteY16" fmla="*/ 800498 h 2414726"/>
              <a:gd name="connsiteX17" fmla="*/ 1482424 w 2414726"/>
              <a:gd name="connsiteY17" fmla="*/ 651408 h 2414726"/>
              <a:gd name="connsiteX18" fmla="*/ 1548368 w 2414726"/>
              <a:gd name="connsiteY18" fmla="*/ 594065 h 2414726"/>
              <a:gd name="connsiteX19" fmla="*/ 1499478 w 2414726"/>
              <a:gd name="connsiteY19" fmla="*/ 439421 h 2414726"/>
              <a:gd name="connsiteX20" fmla="*/ 1408739 w 2414726"/>
              <a:gd name="connsiteY20" fmla="*/ 432933 h 2414726"/>
              <a:gd name="connsiteX21" fmla="*/ 1079880 w 2414726"/>
              <a:gd name="connsiteY21" fmla="*/ 627897 h 2414726"/>
              <a:gd name="connsiteX22" fmla="*/ 886922 w 2414726"/>
              <a:gd name="connsiteY22" fmla="*/ 1021554 h 2414726"/>
              <a:gd name="connsiteX23" fmla="*/ 819115 w 2414726"/>
              <a:gd name="connsiteY23" fmla="*/ 1066137 h 2414726"/>
              <a:gd name="connsiteX24" fmla="*/ 774531 w 2414726"/>
              <a:gd name="connsiteY24" fmla="*/ 998330 h 2414726"/>
              <a:gd name="connsiteX25" fmla="*/ 1003901 w 2414726"/>
              <a:gd name="connsiteY25" fmla="*/ 542170 h 2414726"/>
              <a:gd name="connsiteX26" fmla="*/ 1187970 w 2414726"/>
              <a:gd name="connsiteY26" fmla="*/ 407989 h 2414726"/>
              <a:gd name="connsiteX27" fmla="*/ 1126614 w 2414726"/>
              <a:gd name="connsiteY27" fmla="*/ 350647 h 2414726"/>
              <a:gd name="connsiteX28" fmla="*/ 1138083 w 2414726"/>
              <a:gd name="connsiteY28" fmla="*/ 308787 h 2414726"/>
              <a:gd name="connsiteX29" fmla="*/ 1164747 w 2414726"/>
              <a:gd name="connsiteY29" fmla="*/ 227074 h 2414726"/>
              <a:gd name="connsiteX30" fmla="*/ 1136967 w 2414726"/>
              <a:gd name="connsiteY30" fmla="*/ 129586 h 2414726"/>
              <a:gd name="connsiteX31" fmla="*/ 1048628 w 2414726"/>
              <a:gd name="connsiteY31" fmla="*/ 144500 h 2414726"/>
              <a:gd name="connsiteX32" fmla="*/ 1000747 w 2414726"/>
              <a:gd name="connsiteY32" fmla="*/ 267500 h 2414726"/>
              <a:gd name="connsiteX33" fmla="*/ 991286 w 2414726"/>
              <a:gd name="connsiteY33" fmla="*/ 301905 h 2414726"/>
              <a:gd name="connsiteX34" fmla="*/ 984978 w 2414726"/>
              <a:gd name="connsiteY34" fmla="*/ 301905 h 2414726"/>
              <a:gd name="connsiteX35" fmla="*/ 984978 w 2414726"/>
              <a:gd name="connsiteY35" fmla="*/ 291584 h 2414726"/>
              <a:gd name="connsiteX36" fmla="*/ 987559 w 2414726"/>
              <a:gd name="connsiteY36" fmla="*/ 205570 h 2414726"/>
              <a:gd name="connsiteX37" fmla="*/ 933665 w 2414726"/>
              <a:gd name="connsiteY37" fmla="*/ 119716 h 2414726"/>
              <a:gd name="connsiteX38" fmla="*/ 852804 w 2414726"/>
              <a:gd name="connsiteY38" fmla="*/ 159123 h 2414726"/>
              <a:gd name="connsiteX39" fmla="*/ 841622 w 2414726"/>
              <a:gd name="connsiteY39" fmla="*/ 290437 h 2414726"/>
              <a:gd name="connsiteX40" fmla="*/ 841622 w 2414726"/>
              <a:gd name="connsiteY40" fmla="*/ 328570 h 2414726"/>
              <a:gd name="connsiteX41" fmla="*/ 829580 w 2414726"/>
              <a:gd name="connsiteY41" fmla="*/ 333731 h 2414726"/>
              <a:gd name="connsiteX42" fmla="*/ 814097 w 2414726"/>
              <a:gd name="connsiteY42" fmla="*/ 252018 h 2414726"/>
              <a:gd name="connsiteX43" fmla="*/ 741187 w 2414726"/>
              <a:gd name="connsiteY43" fmla="*/ 181595 h 2414726"/>
              <a:gd name="connsiteX44" fmla="*/ 673322 w 2414726"/>
              <a:gd name="connsiteY44" fmla="*/ 234241 h 2414726"/>
              <a:gd name="connsiteX45" fmla="*/ 690524 w 2414726"/>
              <a:gd name="connsiteY45" fmla="*/ 364982 h 2414726"/>
              <a:gd name="connsiteX46" fmla="*/ 705147 w 2414726"/>
              <a:gd name="connsiteY46" fmla="*/ 422325 h 2414726"/>
              <a:gd name="connsiteX47" fmla="*/ 570965 w 2414726"/>
              <a:gd name="connsiteY47" fmla="*/ 663450 h 2414726"/>
              <a:gd name="connsiteX48" fmla="*/ 542294 w 2414726"/>
              <a:gd name="connsiteY48" fmla="*/ 978834 h 2414726"/>
              <a:gd name="connsiteX49" fmla="*/ 532833 w 2414726"/>
              <a:gd name="connsiteY49" fmla="*/ 981414 h 2414726"/>
              <a:gd name="connsiteX50" fmla="*/ 418148 w 2414726"/>
              <a:gd name="connsiteY50" fmla="*/ 991449 h 2414726"/>
              <a:gd name="connsiteX51" fmla="*/ 207414 w 2414726"/>
              <a:gd name="connsiteY51" fmla="*/ 1103553 h 2414726"/>
              <a:gd name="connsiteX52" fmla="*/ 68932 w 2414726"/>
              <a:gd name="connsiteY52" fmla="*/ 1481154 h 2414726"/>
              <a:gd name="connsiteX53" fmla="*/ 72035 w 2414726"/>
              <a:gd name="connsiteY53" fmla="*/ 1579185 h 2414726"/>
              <a:gd name="connsiteX54" fmla="*/ 88044 w 2414726"/>
              <a:gd name="connsiteY54" fmla="*/ 1658643 h 2414726"/>
              <a:gd name="connsiteX55" fmla="*/ 54281 w 2414726"/>
              <a:gd name="connsiteY55" fmla="*/ 1566396 h 2414726"/>
              <a:gd name="connsiteX56" fmla="*/ 0 w 2414726"/>
              <a:gd name="connsiteY56" fmla="*/ 1207363 h 2414726"/>
              <a:gd name="connsiteX57" fmla="*/ 1207363 w 2414726"/>
              <a:gd name="connsiteY57" fmla="*/ 0 h 24147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414726" h="2414726">
                <a:moveTo>
                  <a:pt x="1207363" y="0"/>
                </a:moveTo>
                <a:cubicBezTo>
                  <a:pt x="1874171" y="0"/>
                  <a:pt x="2414726" y="540555"/>
                  <a:pt x="2414726" y="1207363"/>
                </a:cubicBezTo>
                <a:cubicBezTo>
                  <a:pt x="2414726" y="1874171"/>
                  <a:pt x="1874171" y="2414726"/>
                  <a:pt x="1207363" y="2414726"/>
                </a:cubicBezTo>
                <a:lnTo>
                  <a:pt x="1176381" y="2413162"/>
                </a:lnTo>
                <a:lnTo>
                  <a:pt x="1301724" y="2409027"/>
                </a:lnTo>
                <a:cubicBezTo>
                  <a:pt x="1401786" y="2399207"/>
                  <a:pt x="1490022" y="2377130"/>
                  <a:pt x="1535466" y="2346165"/>
                </a:cubicBezTo>
                <a:cubicBezTo>
                  <a:pt x="1626354" y="2284235"/>
                  <a:pt x="1705200" y="2096438"/>
                  <a:pt x="1721829" y="1968565"/>
                </a:cubicBezTo>
                <a:cubicBezTo>
                  <a:pt x="1748430" y="1770759"/>
                  <a:pt x="1732297" y="1569550"/>
                  <a:pt x="1674521" y="1378511"/>
                </a:cubicBezTo>
                <a:cubicBezTo>
                  <a:pt x="1602557" y="1145700"/>
                  <a:pt x="1478697" y="974533"/>
                  <a:pt x="1430816" y="926939"/>
                </a:cubicBezTo>
                <a:cubicBezTo>
                  <a:pt x="1402655" y="901266"/>
                  <a:pt x="1371684" y="878857"/>
                  <a:pt x="1338494" y="860135"/>
                </a:cubicBezTo>
                <a:cubicBezTo>
                  <a:pt x="1328746" y="867876"/>
                  <a:pt x="1318998" y="876190"/>
                  <a:pt x="1309823" y="884792"/>
                </a:cubicBezTo>
                <a:cubicBezTo>
                  <a:pt x="1281152" y="910596"/>
                  <a:pt x="1249900" y="982561"/>
                  <a:pt x="1228970" y="1072588"/>
                </a:cubicBezTo>
                <a:cubicBezTo>
                  <a:pt x="1222984" y="1098513"/>
                  <a:pt x="1199952" y="1116914"/>
                  <a:pt x="1173348" y="1117029"/>
                </a:cubicBezTo>
                <a:cubicBezTo>
                  <a:pt x="1168961" y="1117450"/>
                  <a:pt x="1164546" y="1117450"/>
                  <a:pt x="1160159" y="1117029"/>
                </a:cubicBezTo>
                <a:cubicBezTo>
                  <a:pt x="1129324" y="1109812"/>
                  <a:pt x="1110177" y="1078965"/>
                  <a:pt x="1117393" y="1048129"/>
                </a:cubicBezTo>
                <a:cubicBezTo>
                  <a:pt x="1117408" y="1048063"/>
                  <a:pt x="1117425" y="1047997"/>
                  <a:pt x="1117439" y="1047931"/>
                </a:cubicBezTo>
                <a:cubicBezTo>
                  <a:pt x="1136362" y="965358"/>
                  <a:pt x="1172201" y="855260"/>
                  <a:pt x="1232124" y="800498"/>
                </a:cubicBezTo>
                <a:cubicBezTo>
                  <a:pt x="1304307" y="733973"/>
                  <a:pt x="1389549" y="683199"/>
                  <a:pt x="1482424" y="651408"/>
                </a:cubicBezTo>
                <a:cubicBezTo>
                  <a:pt x="1511113" y="641746"/>
                  <a:pt x="1534815" y="621134"/>
                  <a:pt x="1548368" y="594065"/>
                </a:cubicBezTo>
                <a:cubicBezTo>
                  <a:pt x="1577573" y="537861"/>
                  <a:pt x="1555682" y="468623"/>
                  <a:pt x="1499478" y="439421"/>
                </a:cubicBezTo>
                <a:cubicBezTo>
                  <a:pt x="1471420" y="424842"/>
                  <a:pt x="1438586" y="422494"/>
                  <a:pt x="1408739" y="432933"/>
                </a:cubicBezTo>
                <a:cubicBezTo>
                  <a:pt x="1286869" y="474592"/>
                  <a:pt x="1174911" y="540966"/>
                  <a:pt x="1079880" y="627897"/>
                </a:cubicBezTo>
                <a:cubicBezTo>
                  <a:pt x="961181" y="733694"/>
                  <a:pt x="907852" y="920057"/>
                  <a:pt x="886922" y="1021554"/>
                </a:cubicBezTo>
                <a:cubicBezTo>
                  <a:pt x="880509" y="1052590"/>
                  <a:pt x="850152" y="1072551"/>
                  <a:pt x="819115" y="1066137"/>
                </a:cubicBezTo>
                <a:cubicBezTo>
                  <a:pt x="788078" y="1059724"/>
                  <a:pt x="768117" y="1029366"/>
                  <a:pt x="774531" y="998330"/>
                </a:cubicBezTo>
                <a:cubicBezTo>
                  <a:pt x="803202" y="857267"/>
                  <a:pt x="867426" y="663450"/>
                  <a:pt x="1003901" y="542170"/>
                </a:cubicBezTo>
                <a:cubicBezTo>
                  <a:pt x="1060487" y="491242"/>
                  <a:pt x="1122170" y="446277"/>
                  <a:pt x="1187970" y="407989"/>
                </a:cubicBezTo>
                <a:cubicBezTo>
                  <a:pt x="1170166" y="386225"/>
                  <a:pt x="1149531" y="366940"/>
                  <a:pt x="1126614" y="350647"/>
                </a:cubicBezTo>
                <a:cubicBezTo>
                  <a:pt x="1130055" y="336884"/>
                  <a:pt x="1133782" y="321975"/>
                  <a:pt x="1138083" y="308787"/>
                </a:cubicBezTo>
                <a:cubicBezTo>
                  <a:pt x="1155285" y="251444"/>
                  <a:pt x="1162740" y="231948"/>
                  <a:pt x="1164747" y="227074"/>
                </a:cubicBezTo>
                <a:cubicBezTo>
                  <a:pt x="1183997" y="192482"/>
                  <a:pt x="1171559" y="148835"/>
                  <a:pt x="1136967" y="129586"/>
                </a:cubicBezTo>
                <a:cubicBezTo>
                  <a:pt x="1107659" y="113276"/>
                  <a:pt x="1070957" y="119472"/>
                  <a:pt x="1048628" y="144500"/>
                </a:cubicBezTo>
                <a:cubicBezTo>
                  <a:pt x="1039167" y="155109"/>
                  <a:pt x="1032286" y="162850"/>
                  <a:pt x="1000747" y="267500"/>
                </a:cubicBezTo>
                <a:cubicBezTo>
                  <a:pt x="997307" y="278969"/>
                  <a:pt x="994153" y="290437"/>
                  <a:pt x="991286" y="301905"/>
                </a:cubicBezTo>
                <a:lnTo>
                  <a:pt x="984978" y="301905"/>
                </a:lnTo>
                <a:lnTo>
                  <a:pt x="984978" y="291584"/>
                </a:lnTo>
                <a:cubicBezTo>
                  <a:pt x="984978" y="231374"/>
                  <a:pt x="986985" y="210731"/>
                  <a:pt x="987559" y="205570"/>
                </a:cubicBezTo>
                <a:cubicBezTo>
                  <a:pt x="996384" y="166980"/>
                  <a:pt x="972257" y="128541"/>
                  <a:pt x="933665" y="119716"/>
                </a:cubicBezTo>
                <a:cubicBezTo>
                  <a:pt x="900799" y="112199"/>
                  <a:pt x="867134" y="128604"/>
                  <a:pt x="852804" y="159123"/>
                </a:cubicBezTo>
                <a:cubicBezTo>
                  <a:pt x="846783" y="172025"/>
                  <a:pt x="842195" y="181200"/>
                  <a:pt x="841622" y="290437"/>
                </a:cubicBezTo>
                <a:cubicBezTo>
                  <a:pt x="841622" y="303339"/>
                  <a:pt x="841622" y="316241"/>
                  <a:pt x="841622" y="328570"/>
                </a:cubicBezTo>
                <a:lnTo>
                  <a:pt x="829580" y="333731"/>
                </a:lnTo>
                <a:cubicBezTo>
                  <a:pt x="817538" y="276388"/>
                  <a:pt x="814671" y="257178"/>
                  <a:pt x="814097" y="252018"/>
                </a:cubicBezTo>
                <a:cubicBezTo>
                  <a:pt x="813409" y="212437"/>
                  <a:pt x="780767" y="180907"/>
                  <a:pt x="741187" y="181595"/>
                </a:cubicBezTo>
                <a:cubicBezTo>
                  <a:pt x="709390" y="182146"/>
                  <a:pt x="681760" y="203580"/>
                  <a:pt x="673322" y="234241"/>
                </a:cubicBezTo>
                <a:cubicBezTo>
                  <a:pt x="670168" y="248290"/>
                  <a:pt x="667874" y="258038"/>
                  <a:pt x="690524" y="364982"/>
                </a:cubicBezTo>
                <a:cubicBezTo>
                  <a:pt x="694730" y="384097"/>
                  <a:pt x="699605" y="403210"/>
                  <a:pt x="705147" y="422325"/>
                </a:cubicBezTo>
                <a:cubicBezTo>
                  <a:pt x="641035" y="490270"/>
                  <a:pt x="594912" y="573153"/>
                  <a:pt x="570965" y="663450"/>
                </a:cubicBezTo>
                <a:cubicBezTo>
                  <a:pt x="540287" y="775841"/>
                  <a:pt x="545448" y="870169"/>
                  <a:pt x="542294" y="978834"/>
                </a:cubicBezTo>
                <a:cubicBezTo>
                  <a:pt x="542294" y="984281"/>
                  <a:pt x="532833" y="981414"/>
                  <a:pt x="532833" y="981414"/>
                </a:cubicBezTo>
                <a:cubicBezTo>
                  <a:pt x="494416" y="982062"/>
                  <a:pt x="456094" y="985416"/>
                  <a:pt x="418148" y="991449"/>
                </a:cubicBezTo>
                <a:cubicBezTo>
                  <a:pt x="316078" y="1008365"/>
                  <a:pt x="264757" y="1037036"/>
                  <a:pt x="207414" y="1103553"/>
                </a:cubicBezTo>
                <a:cubicBezTo>
                  <a:pt x="150072" y="1170071"/>
                  <a:pt x="77247" y="1280455"/>
                  <a:pt x="68932" y="1481154"/>
                </a:cubicBezTo>
                <a:cubicBezTo>
                  <a:pt x="67214" y="1514036"/>
                  <a:pt x="68280" y="1546822"/>
                  <a:pt x="72035" y="1579185"/>
                </a:cubicBezTo>
                <a:lnTo>
                  <a:pt x="88044" y="1658643"/>
                </a:lnTo>
                <a:lnTo>
                  <a:pt x="54281" y="1566396"/>
                </a:lnTo>
                <a:cubicBezTo>
                  <a:pt x="19004" y="1452978"/>
                  <a:pt x="0" y="1332390"/>
                  <a:pt x="0" y="1207363"/>
                </a:cubicBezTo>
                <a:cubicBezTo>
                  <a:pt x="0" y="540555"/>
                  <a:pt x="540555" y="0"/>
                  <a:pt x="1207363" y="0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28575" cap="flat">
            <a:noFill/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pPr algn="ctr"/>
            <a:r>
              <a:rPr lang="en-US" sz="9600" dirty="0">
                <a:solidFill>
                  <a:srgbClr val="C00000"/>
                </a:solidFill>
                <a:latin typeface="Bauhaus 93" panose="04030905020B02020C02" pitchFamily="82" charset="0"/>
              </a:rPr>
              <a:t>IS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10F2DBBC-36CC-A228-76AC-C4903590E083}"/>
              </a:ext>
            </a:extLst>
          </p:cNvPr>
          <p:cNvSpPr/>
          <p:nvPr/>
        </p:nvSpPr>
        <p:spPr>
          <a:xfrm>
            <a:off x="4999049" y="4004807"/>
            <a:ext cx="166169" cy="287977"/>
          </a:xfrm>
          <a:custGeom>
            <a:avLst/>
            <a:gdLst>
              <a:gd name="connsiteX0" fmla="*/ 0 w 166169"/>
              <a:gd name="connsiteY0" fmla="*/ 0 h 287977"/>
              <a:gd name="connsiteX1" fmla="*/ 6837 w 166169"/>
              <a:gd name="connsiteY1" fmla="*/ 18680 h 287977"/>
              <a:gd name="connsiteX2" fmla="*/ 118155 w 166169"/>
              <a:gd name="connsiteY2" fmla="*/ 223768 h 287977"/>
              <a:gd name="connsiteX3" fmla="*/ 166169 w 166169"/>
              <a:gd name="connsiteY3" fmla="*/ 287977 h 287977"/>
              <a:gd name="connsiteX4" fmla="*/ 87832 w 166169"/>
              <a:gd name="connsiteY4" fmla="*/ 191510 h 287977"/>
              <a:gd name="connsiteX5" fmla="*/ 3230 w 166169"/>
              <a:gd name="connsiteY5" fmla="*/ 16032 h 287977"/>
              <a:gd name="connsiteX6" fmla="*/ 0 w 166169"/>
              <a:gd name="connsiteY6" fmla="*/ 0 h 287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66169" h="287977">
                <a:moveTo>
                  <a:pt x="0" y="0"/>
                </a:moveTo>
                <a:lnTo>
                  <a:pt x="6837" y="18680"/>
                </a:lnTo>
                <a:cubicBezTo>
                  <a:pt x="37385" y="90904"/>
                  <a:pt x="74761" y="159536"/>
                  <a:pt x="118155" y="223768"/>
                </a:cubicBezTo>
                <a:lnTo>
                  <a:pt x="166169" y="287977"/>
                </a:lnTo>
                <a:lnTo>
                  <a:pt x="87832" y="191510"/>
                </a:lnTo>
                <a:cubicBezTo>
                  <a:pt x="49762" y="137776"/>
                  <a:pt x="21308" y="78407"/>
                  <a:pt x="3230" y="1603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3333490D-3413-C0BF-28EA-C0523E542388}"/>
              </a:ext>
            </a:extLst>
          </p:cNvPr>
          <p:cNvSpPr/>
          <p:nvPr/>
        </p:nvSpPr>
        <p:spPr>
          <a:xfrm>
            <a:off x="5165218" y="4292783"/>
            <a:ext cx="38835" cy="47822"/>
          </a:xfrm>
          <a:custGeom>
            <a:avLst/>
            <a:gdLst>
              <a:gd name="connsiteX0" fmla="*/ 0 w 38835"/>
              <a:gd name="connsiteY0" fmla="*/ 0 h 47822"/>
              <a:gd name="connsiteX1" fmla="*/ 38835 w 38835"/>
              <a:gd name="connsiteY1" fmla="*/ 47822 h 47822"/>
              <a:gd name="connsiteX2" fmla="*/ 21490 w 38835"/>
              <a:gd name="connsiteY2" fmla="*/ 28738 h 47822"/>
              <a:gd name="connsiteX3" fmla="*/ 0 w 38835"/>
              <a:gd name="connsiteY3" fmla="*/ 0 h 47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835" h="47822">
                <a:moveTo>
                  <a:pt x="0" y="0"/>
                </a:moveTo>
                <a:lnTo>
                  <a:pt x="38835" y="47822"/>
                </a:lnTo>
                <a:lnTo>
                  <a:pt x="21490" y="287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DDE02E2D-5A4B-47E5-DCDE-2D8B8DB48617}"/>
              </a:ext>
            </a:extLst>
          </p:cNvPr>
          <p:cNvSpPr/>
          <p:nvPr/>
        </p:nvSpPr>
        <p:spPr>
          <a:xfrm>
            <a:off x="5204053" y="4340606"/>
            <a:ext cx="98233" cy="100877"/>
          </a:xfrm>
          <a:custGeom>
            <a:avLst/>
            <a:gdLst>
              <a:gd name="connsiteX0" fmla="*/ 0 w 98233"/>
              <a:gd name="connsiteY0" fmla="*/ 0 h 100877"/>
              <a:gd name="connsiteX1" fmla="*/ 60581 w 98233"/>
              <a:gd name="connsiteY1" fmla="*/ 66656 h 100877"/>
              <a:gd name="connsiteX2" fmla="*/ 98233 w 98233"/>
              <a:gd name="connsiteY2" fmla="*/ 100877 h 100877"/>
              <a:gd name="connsiteX3" fmla="*/ 48834 w 98233"/>
              <a:gd name="connsiteY3" fmla="*/ 60136 h 100877"/>
              <a:gd name="connsiteX4" fmla="*/ 0 w 98233"/>
              <a:gd name="connsiteY4" fmla="*/ 0 h 1008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8233" h="100877">
                <a:moveTo>
                  <a:pt x="0" y="0"/>
                </a:moveTo>
                <a:lnTo>
                  <a:pt x="60581" y="66656"/>
                </a:lnTo>
                <a:lnTo>
                  <a:pt x="98233" y="100877"/>
                </a:lnTo>
                <a:lnTo>
                  <a:pt x="48834" y="601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70" name="Freeform: Shape 69">
            <a:extLst>
              <a:ext uri="{FF2B5EF4-FFF2-40B4-BE49-F238E27FC236}">
                <a16:creationId xmlns:a16="http://schemas.microsoft.com/office/drawing/2014/main" id="{980753BA-F3B6-6BAC-1628-50F0BE59F004}"/>
              </a:ext>
            </a:extLst>
          </p:cNvPr>
          <p:cNvSpPr/>
          <p:nvPr/>
        </p:nvSpPr>
        <p:spPr>
          <a:xfrm>
            <a:off x="5302286" y="4441482"/>
            <a:ext cx="581655" cy="296236"/>
          </a:xfrm>
          <a:custGeom>
            <a:avLst/>
            <a:gdLst>
              <a:gd name="connsiteX0" fmla="*/ 0 w 581655"/>
              <a:gd name="connsiteY0" fmla="*/ 0 h 296236"/>
              <a:gd name="connsiteX1" fmla="*/ 78188 w 581655"/>
              <a:gd name="connsiteY1" fmla="*/ 64483 h 296236"/>
              <a:gd name="connsiteX2" fmla="*/ 465382 w 581655"/>
              <a:gd name="connsiteY2" fmla="*/ 263447 h 296236"/>
              <a:gd name="connsiteX3" fmla="*/ 581655 w 581655"/>
              <a:gd name="connsiteY3" fmla="*/ 296236 h 296236"/>
              <a:gd name="connsiteX4" fmla="*/ 572756 w 581655"/>
              <a:gd name="connsiteY4" fmla="*/ 294878 h 296236"/>
              <a:gd name="connsiteX5" fmla="*/ 48087 w 581655"/>
              <a:gd name="connsiteY5" fmla="*/ 43704 h 296236"/>
              <a:gd name="connsiteX6" fmla="*/ 0 w 581655"/>
              <a:gd name="connsiteY6" fmla="*/ 0 h 296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1655" h="296236">
                <a:moveTo>
                  <a:pt x="0" y="0"/>
                </a:moveTo>
                <a:lnTo>
                  <a:pt x="78188" y="64483"/>
                </a:lnTo>
                <a:cubicBezTo>
                  <a:pt x="196795" y="149961"/>
                  <a:pt x="327350" y="216956"/>
                  <a:pt x="465382" y="263447"/>
                </a:cubicBezTo>
                <a:lnTo>
                  <a:pt x="581655" y="296236"/>
                </a:lnTo>
                <a:lnTo>
                  <a:pt x="572756" y="294878"/>
                </a:lnTo>
                <a:cubicBezTo>
                  <a:pt x="376266" y="254670"/>
                  <a:pt x="197161" y="166731"/>
                  <a:pt x="48087" y="43704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9" name="Freeform: Shape 68">
            <a:extLst>
              <a:ext uri="{FF2B5EF4-FFF2-40B4-BE49-F238E27FC236}">
                <a16:creationId xmlns:a16="http://schemas.microsoft.com/office/drawing/2014/main" id="{DCA979BF-DDAD-773E-C3EC-20D7A557BA26}"/>
              </a:ext>
            </a:extLst>
          </p:cNvPr>
          <p:cNvSpPr/>
          <p:nvPr/>
        </p:nvSpPr>
        <p:spPr>
          <a:xfrm>
            <a:off x="5883940" y="4737719"/>
            <a:ext cx="90332" cy="13787"/>
          </a:xfrm>
          <a:custGeom>
            <a:avLst/>
            <a:gdLst>
              <a:gd name="connsiteX0" fmla="*/ 0 w 90332"/>
              <a:gd name="connsiteY0" fmla="*/ 0 h 13787"/>
              <a:gd name="connsiteX1" fmla="*/ 90332 w 90332"/>
              <a:gd name="connsiteY1" fmla="*/ 13787 h 13787"/>
              <a:gd name="connsiteX2" fmla="*/ 24084 w 90332"/>
              <a:gd name="connsiteY2" fmla="*/ 6792 h 13787"/>
              <a:gd name="connsiteX3" fmla="*/ 0 w 90332"/>
              <a:gd name="connsiteY3" fmla="*/ 0 h 13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0332" h="13787">
                <a:moveTo>
                  <a:pt x="0" y="0"/>
                </a:moveTo>
                <a:lnTo>
                  <a:pt x="90332" y="13787"/>
                </a:lnTo>
                <a:lnTo>
                  <a:pt x="24084" y="679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8" name="Freeform: Shape 67">
            <a:extLst>
              <a:ext uri="{FF2B5EF4-FFF2-40B4-BE49-F238E27FC236}">
                <a16:creationId xmlns:a16="http://schemas.microsoft.com/office/drawing/2014/main" id="{9C3267E5-3065-8708-B96D-8BCA2674018C}"/>
              </a:ext>
            </a:extLst>
          </p:cNvPr>
          <p:cNvSpPr/>
          <p:nvPr/>
        </p:nvSpPr>
        <p:spPr>
          <a:xfrm>
            <a:off x="5974273" y="4751506"/>
            <a:ext cx="38281" cy="4041"/>
          </a:xfrm>
          <a:custGeom>
            <a:avLst/>
            <a:gdLst>
              <a:gd name="connsiteX0" fmla="*/ 0 w 38281"/>
              <a:gd name="connsiteY0" fmla="*/ 0 h 4041"/>
              <a:gd name="connsiteX1" fmla="*/ 38281 w 38281"/>
              <a:gd name="connsiteY1" fmla="*/ 4041 h 4041"/>
              <a:gd name="connsiteX2" fmla="*/ 20649 w 38281"/>
              <a:gd name="connsiteY2" fmla="*/ 3151 h 4041"/>
              <a:gd name="connsiteX3" fmla="*/ 0 w 38281"/>
              <a:gd name="connsiteY3" fmla="*/ 0 h 4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281" h="4041">
                <a:moveTo>
                  <a:pt x="0" y="0"/>
                </a:moveTo>
                <a:lnTo>
                  <a:pt x="38281" y="4041"/>
                </a:lnTo>
                <a:lnTo>
                  <a:pt x="20649" y="315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59665E16-0656-3CD5-0DCA-4EE1EADDFC6B}"/>
              </a:ext>
            </a:extLst>
          </p:cNvPr>
          <p:cNvSpPr/>
          <p:nvPr/>
        </p:nvSpPr>
        <p:spPr>
          <a:xfrm>
            <a:off x="6012553" y="4755546"/>
            <a:ext cx="74832" cy="4760"/>
          </a:xfrm>
          <a:custGeom>
            <a:avLst/>
            <a:gdLst>
              <a:gd name="connsiteX0" fmla="*/ 0 w 74832"/>
              <a:gd name="connsiteY0" fmla="*/ 0 h 4760"/>
              <a:gd name="connsiteX1" fmla="*/ 74832 w 74832"/>
              <a:gd name="connsiteY1" fmla="*/ 3779 h 4760"/>
              <a:gd name="connsiteX2" fmla="*/ 45081 w 74832"/>
              <a:gd name="connsiteY2" fmla="*/ 4760 h 4760"/>
              <a:gd name="connsiteX3" fmla="*/ 0 w 74832"/>
              <a:gd name="connsiteY3" fmla="*/ 0 h 4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4832" h="4760">
                <a:moveTo>
                  <a:pt x="0" y="0"/>
                </a:moveTo>
                <a:lnTo>
                  <a:pt x="74832" y="3779"/>
                </a:lnTo>
                <a:lnTo>
                  <a:pt x="45081" y="476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2857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0" name="Graphic 9" descr="Lungs">
            <a:extLst>
              <a:ext uri="{FF2B5EF4-FFF2-40B4-BE49-F238E27FC236}">
                <a16:creationId xmlns:a16="http://schemas.microsoft.com/office/drawing/2014/main" id="{C23B9268-54D2-07EE-F286-1EEE2E3DBE8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911897" y="-203138"/>
            <a:ext cx="2752439" cy="275243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F8CB507-5B35-79CB-9CC7-63CAF04B7C33}"/>
              </a:ext>
            </a:extLst>
          </p:cNvPr>
          <p:cNvGrpSpPr/>
          <p:nvPr/>
        </p:nvGrpSpPr>
        <p:grpSpPr>
          <a:xfrm>
            <a:off x="10248763" y="4179095"/>
            <a:ext cx="1261534" cy="2592740"/>
            <a:chOff x="9657351" y="3600340"/>
            <a:chExt cx="1261534" cy="2592740"/>
          </a:xfrm>
          <a:solidFill>
            <a:schemeClr val="bg2">
              <a:lumMod val="5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608A384-8F3C-FF15-4944-F4C3C4BB2F16}"/>
                </a:ext>
              </a:extLst>
            </p:cNvPr>
            <p:cNvSpPr/>
            <p:nvPr/>
          </p:nvSpPr>
          <p:spPr>
            <a:xfrm>
              <a:off x="9657351" y="4128751"/>
              <a:ext cx="1261534" cy="2064329"/>
            </a:xfrm>
            <a:custGeom>
              <a:avLst/>
              <a:gdLst>
                <a:gd name="connsiteX0" fmla="*/ 1255800 w 1261534"/>
                <a:gd name="connsiteY0" fmla="*/ 894543 h 2064329"/>
                <a:gd name="connsiteX1" fmla="*/ 1095241 w 1261534"/>
                <a:gd name="connsiteY1" fmla="*/ 212167 h 2064329"/>
                <a:gd name="connsiteX2" fmla="*/ 1060836 w 1261534"/>
                <a:gd name="connsiteY2" fmla="*/ 149090 h 2064329"/>
                <a:gd name="connsiteX3" fmla="*/ 819997 w 1261534"/>
                <a:gd name="connsiteY3" fmla="*/ 22937 h 2064329"/>
                <a:gd name="connsiteX4" fmla="*/ 630767 w 1261534"/>
                <a:gd name="connsiteY4" fmla="*/ 0 h 2064329"/>
                <a:gd name="connsiteX5" fmla="*/ 441537 w 1261534"/>
                <a:gd name="connsiteY5" fmla="*/ 28671 h 2064329"/>
                <a:gd name="connsiteX6" fmla="*/ 200699 w 1261534"/>
                <a:gd name="connsiteY6" fmla="*/ 154825 h 2064329"/>
                <a:gd name="connsiteX7" fmla="*/ 166293 w 1261534"/>
                <a:gd name="connsiteY7" fmla="*/ 217901 h 2064329"/>
                <a:gd name="connsiteX8" fmla="*/ 5734 w 1261534"/>
                <a:gd name="connsiteY8" fmla="*/ 900277 h 2064329"/>
                <a:gd name="connsiteX9" fmla="*/ 0 w 1261534"/>
                <a:gd name="connsiteY9" fmla="*/ 928948 h 2064329"/>
                <a:gd name="connsiteX10" fmla="*/ 114685 w 1261534"/>
                <a:gd name="connsiteY10" fmla="*/ 1043633 h 2064329"/>
                <a:gd name="connsiteX11" fmla="*/ 223636 w 1261534"/>
                <a:gd name="connsiteY11" fmla="*/ 957619 h 2064329"/>
                <a:gd name="connsiteX12" fmla="*/ 344055 w 1261534"/>
                <a:gd name="connsiteY12" fmla="*/ 458740 h 2064329"/>
                <a:gd name="connsiteX13" fmla="*/ 344055 w 1261534"/>
                <a:gd name="connsiteY13" fmla="*/ 2064329 h 2064329"/>
                <a:gd name="connsiteX14" fmla="*/ 573425 w 1261534"/>
                <a:gd name="connsiteY14" fmla="*/ 2064329 h 2064329"/>
                <a:gd name="connsiteX15" fmla="*/ 573425 w 1261534"/>
                <a:gd name="connsiteY15" fmla="*/ 1032165 h 2064329"/>
                <a:gd name="connsiteX16" fmla="*/ 688110 w 1261534"/>
                <a:gd name="connsiteY16" fmla="*/ 1032165 h 2064329"/>
                <a:gd name="connsiteX17" fmla="*/ 688110 w 1261534"/>
                <a:gd name="connsiteY17" fmla="*/ 2064329 h 2064329"/>
                <a:gd name="connsiteX18" fmla="*/ 917480 w 1261534"/>
                <a:gd name="connsiteY18" fmla="*/ 2064329 h 2064329"/>
                <a:gd name="connsiteX19" fmla="*/ 917480 w 1261534"/>
                <a:gd name="connsiteY19" fmla="*/ 453006 h 2064329"/>
                <a:gd name="connsiteX20" fmla="*/ 1037899 w 1261534"/>
                <a:gd name="connsiteY20" fmla="*/ 951885 h 2064329"/>
                <a:gd name="connsiteX21" fmla="*/ 1146850 w 1261534"/>
                <a:gd name="connsiteY21" fmla="*/ 1037899 h 2064329"/>
                <a:gd name="connsiteX22" fmla="*/ 1261535 w 1261534"/>
                <a:gd name="connsiteY22" fmla="*/ 923214 h 2064329"/>
                <a:gd name="connsiteX23" fmla="*/ 1255800 w 1261534"/>
                <a:gd name="connsiteY23" fmla="*/ 894543 h 2064329"/>
                <a:gd name="connsiteX24" fmla="*/ 114685 w 1261534"/>
                <a:gd name="connsiteY24" fmla="*/ 984284 h 2064329"/>
                <a:gd name="connsiteX25" fmla="*/ 57342 w 1261534"/>
                <a:gd name="connsiteY25" fmla="*/ 926941 h 2064329"/>
                <a:gd name="connsiteX26" fmla="*/ 114685 w 1261534"/>
                <a:gd name="connsiteY26" fmla="*/ 869599 h 2064329"/>
                <a:gd name="connsiteX27" fmla="*/ 172027 w 1261534"/>
                <a:gd name="connsiteY27" fmla="*/ 926941 h 2064329"/>
                <a:gd name="connsiteX28" fmla="*/ 114685 w 1261534"/>
                <a:gd name="connsiteY28" fmla="*/ 984284 h 2064329"/>
                <a:gd name="connsiteX29" fmla="*/ 223062 w 1261534"/>
                <a:gd name="connsiteY29" fmla="*/ 603816 h 2064329"/>
                <a:gd name="connsiteX30" fmla="*/ 175755 w 1261534"/>
                <a:gd name="connsiteY30" fmla="*/ 810249 h 2064329"/>
                <a:gd name="connsiteX31" fmla="*/ 147083 w 1261534"/>
                <a:gd name="connsiteY31" fmla="*/ 832613 h 2064329"/>
                <a:gd name="connsiteX32" fmla="*/ 140776 w 1261534"/>
                <a:gd name="connsiteY32" fmla="*/ 832613 h 2064329"/>
                <a:gd name="connsiteX33" fmla="*/ 119264 w 1261534"/>
                <a:gd name="connsiteY33" fmla="*/ 798242 h 2064329"/>
                <a:gd name="connsiteX34" fmla="*/ 119272 w 1261534"/>
                <a:gd name="connsiteY34" fmla="*/ 798207 h 2064329"/>
                <a:gd name="connsiteX35" fmla="*/ 166580 w 1261534"/>
                <a:gd name="connsiteY35" fmla="*/ 591774 h 2064329"/>
                <a:gd name="connsiteX36" fmla="*/ 201702 w 1261534"/>
                <a:gd name="connsiteY36" fmla="*/ 569554 h 2064329"/>
                <a:gd name="connsiteX37" fmla="*/ 223922 w 1261534"/>
                <a:gd name="connsiteY37" fmla="*/ 604676 h 2064329"/>
                <a:gd name="connsiteX38" fmla="*/ 294454 w 1261534"/>
                <a:gd name="connsiteY38" fmla="*/ 292733 h 2064329"/>
                <a:gd name="connsiteX39" fmla="*/ 247146 w 1261534"/>
                <a:gd name="connsiteY39" fmla="*/ 498306 h 2064329"/>
                <a:gd name="connsiteX40" fmla="*/ 218475 w 1261534"/>
                <a:gd name="connsiteY40" fmla="*/ 520670 h 2064329"/>
                <a:gd name="connsiteX41" fmla="*/ 211880 w 1261534"/>
                <a:gd name="connsiteY41" fmla="*/ 520670 h 2064329"/>
                <a:gd name="connsiteX42" fmla="*/ 190368 w 1261534"/>
                <a:gd name="connsiteY42" fmla="*/ 486299 h 2064329"/>
                <a:gd name="connsiteX43" fmla="*/ 190377 w 1261534"/>
                <a:gd name="connsiteY43" fmla="*/ 486264 h 2064329"/>
                <a:gd name="connsiteX44" fmla="*/ 237685 w 1261534"/>
                <a:gd name="connsiteY44" fmla="*/ 280405 h 2064329"/>
                <a:gd name="connsiteX45" fmla="*/ 272056 w 1261534"/>
                <a:gd name="connsiteY45" fmla="*/ 258893 h 2064329"/>
                <a:gd name="connsiteX46" fmla="*/ 272090 w 1261534"/>
                <a:gd name="connsiteY46" fmla="*/ 258901 h 2064329"/>
                <a:gd name="connsiteX47" fmla="*/ 294457 w 1261534"/>
                <a:gd name="connsiteY47" fmla="*/ 292722 h 2064329"/>
                <a:gd name="connsiteX48" fmla="*/ 294454 w 1261534"/>
                <a:gd name="connsiteY48" fmla="*/ 292733 h 2064329"/>
                <a:gd name="connsiteX49" fmla="*/ 516082 w 1261534"/>
                <a:gd name="connsiteY49" fmla="*/ 1949644 h 2064329"/>
                <a:gd name="connsiteX50" fmla="*/ 458740 w 1261534"/>
                <a:gd name="connsiteY50" fmla="*/ 2006987 h 2064329"/>
                <a:gd name="connsiteX51" fmla="*/ 401397 w 1261534"/>
                <a:gd name="connsiteY51" fmla="*/ 1949644 h 2064329"/>
                <a:gd name="connsiteX52" fmla="*/ 401397 w 1261534"/>
                <a:gd name="connsiteY52" fmla="*/ 1916099 h 2064329"/>
                <a:gd name="connsiteX53" fmla="*/ 458740 w 1261534"/>
                <a:gd name="connsiteY53" fmla="*/ 1858757 h 2064329"/>
                <a:gd name="connsiteX54" fmla="*/ 516082 w 1261534"/>
                <a:gd name="connsiteY54" fmla="*/ 1916099 h 2064329"/>
                <a:gd name="connsiteX55" fmla="*/ 458740 w 1261534"/>
                <a:gd name="connsiteY55" fmla="*/ 1413205 h 2064329"/>
                <a:gd name="connsiteX56" fmla="*/ 487411 w 1261534"/>
                <a:gd name="connsiteY56" fmla="*/ 1441877 h 2064329"/>
                <a:gd name="connsiteX57" fmla="*/ 487411 w 1261534"/>
                <a:gd name="connsiteY57" fmla="*/ 1777617 h 2064329"/>
                <a:gd name="connsiteX58" fmla="*/ 458740 w 1261534"/>
                <a:gd name="connsiteY58" fmla="*/ 1806288 h 2064329"/>
                <a:gd name="connsiteX59" fmla="*/ 430069 w 1261534"/>
                <a:gd name="connsiteY59" fmla="*/ 1777617 h 2064329"/>
                <a:gd name="connsiteX60" fmla="*/ 430069 w 1261534"/>
                <a:gd name="connsiteY60" fmla="*/ 1441303 h 2064329"/>
                <a:gd name="connsiteX61" fmla="*/ 458740 w 1261534"/>
                <a:gd name="connsiteY61" fmla="*/ 1413205 h 2064329"/>
                <a:gd name="connsiteX62" fmla="*/ 430069 w 1261534"/>
                <a:gd name="connsiteY62" fmla="*/ 1337800 h 2064329"/>
                <a:gd name="connsiteX63" fmla="*/ 430069 w 1261534"/>
                <a:gd name="connsiteY63" fmla="*/ 974822 h 2064329"/>
                <a:gd name="connsiteX64" fmla="*/ 458740 w 1261534"/>
                <a:gd name="connsiteY64" fmla="*/ 946151 h 2064329"/>
                <a:gd name="connsiteX65" fmla="*/ 487411 w 1261534"/>
                <a:gd name="connsiteY65" fmla="*/ 974822 h 2064329"/>
                <a:gd name="connsiteX66" fmla="*/ 487411 w 1261534"/>
                <a:gd name="connsiteY66" fmla="*/ 1338947 h 2064329"/>
                <a:gd name="connsiteX67" fmla="*/ 458740 w 1261534"/>
                <a:gd name="connsiteY67" fmla="*/ 1367618 h 2064329"/>
                <a:gd name="connsiteX68" fmla="*/ 430069 w 1261534"/>
                <a:gd name="connsiteY68" fmla="*/ 1338947 h 2064329"/>
                <a:gd name="connsiteX69" fmla="*/ 597509 w 1261534"/>
                <a:gd name="connsiteY69" fmla="*/ 897123 h 2064329"/>
                <a:gd name="connsiteX70" fmla="*/ 586040 w 1261534"/>
                <a:gd name="connsiteY70" fmla="*/ 903431 h 2064329"/>
                <a:gd name="connsiteX71" fmla="*/ 565110 w 1261534"/>
                <a:gd name="connsiteY71" fmla="*/ 907158 h 2064329"/>
                <a:gd name="connsiteX72" fmla="*/ 387348 w 1261534"/>
                <a:gd name="connsiteY72" fmla="*/ 806522 h 2064329"/>
                <a:gd name="connsiteX73" fmla="*/ 408674 w 1261534"/>
                <a:gd name="connsiteY73" fmla="*/ 740547 h 2064329"/>
                <a:gd name="connsiteX74" fmla="*/ 414586 w 1261534"/>
                <a:gd name="connsiteY74" fmla="*/ 737998 h 2064329"/>
                <a:gd name="connsiteX75" fmla="*/ 414586 w 1261534"/>
                <a:gd name="connsiteY75" fmla="*/ 737998 h 2064329"/>
                <a:gd name="connsiteX76" fmla="*/ 516082 w 1261534"/>
                <a:gd name="connsiteY76" fmla="*/ 745452 h 2064329"/>
                <a:gd name="connsiteX77" fmla="*/ 599516 w 1261534"/>
                <a:gd name="connsiteY77" fmla="*/ 885655 h 2064329"/>
                <a:gd name="connsiteX78" fmla="*/ 860137 w 1261534"/>
                <a:gd name="connsiteY78" fmla="*/ 1949644 h 2064329"/>
                <a:gd name="connsiteX79" fmla="*/ 802795 w 1261534"/>
                <a:gd name="connsiteY79" fmla="*/ 2006987 h 2064329"/>
                <a:gd name="connsiteX80" fmla="*/ 745452 w 1261534"/>
                <a:gd name="connsiteY80" fmla="*/ 1949644 h 2064329"/>
                <a:gd name="connsiteX81" fmla="*/ 745452 w 1261534"/>
                <a:gd name="connsiteY81" fmla="*/ 1916099 h 2064329"/>
                <a:gd name="connsiteX82" fmla="*/ 802795 w 1261534"/>
                <a:gd name="connsiteY82" fmla="*/ 1858757 h 2064329"/>
                <a:gd name="connsiteX83" fmla="*/ 860137 w 1261534"/>
                <a:gd name="connsiteY83" fmla="*/ 1916099 h 2064329"/>
                <a:gd name="connsiteX84" fmla="*/ 802795 w 1261534"/>
                <a:gd name="connsiteY84" fmla="*/ 1413205 h 2064329"/>
                <a:gd name="connsiteX85" fmla="*/ 831466 w 1261534"/>
                <a:gd name="connsiteY85" fmla="*/ 1441877 h 2064329"/>
                <a:gd name="connsiteX86" fmla="*/ 831466 w 1261534"/>
                <a:gd name="connsiteY86" fmla="*/ 1777617 h 2064329"/>
                <a:gd name="connsiteX87" fmla="*/ 802795 w 1261534"/>
                <a:gd name="connsiteY87" fmla="*/ 1806288 h 2064329"/>
                <a:gd name="connsiteX88" fmla="*/ 774123 w 1261534"/>
                <a:gd name="connsiteY88" fmla="*/ 1777617 h 2064329"/>
                <a:gd name="connsiteX89" fmla="*/ 774123 w 1261534"/>
                <a:gd name="connsiteY89" fmla="*/ 1441303 h 2064329"/>
                <a:gd name="connsiteX90" fmla="*/ 802795 w 1261534"/>
                <a:gd name="connsiteY90" fmla="*/ 1413205 h 2064329"/>
                <a:gd name="connsiteX91" fmla="*/ 774123 w 1261534"/>
                <a:gd name="connsiteY91" fmla="*/ 1337800 h 2064329"/>
                <a:gd name="connsiteX92" fmla="*/ 774123 w 1261534"/>
                <a:gd name="connsiteY92" fmla="*/ 974822 h 2064329"/>
                <a:gd name="connsiteX93" fmla="*/ 802795 w 1261534"/>
                <a:gd name="connsiteY93" fmla="*/ 946151 h 2064329"/>
                <a:gd name="connsiteX94" fmla="*/ 831466 w 1261534"/>
                <a:gd name="connsiteY94" fmla="*/ 974822 h 2064329"/>
                <a:gd name="connsiteX95" fmla="*/ 831466 w 1261534"/>
                <a:gd name="connsiteY95" fmla="*/ 1338947 h 2064329"/>
                <a:gd name="connsiteX96" fmla="*/ 802795 w 1261534"/>
                <a:gd name="connsiteY96" fmla="*/ 1367618 h 2064329"/>
                <a:gd name="connsiteX97" fmla="*/ 774123 w 1261534"/>
                <a:gd name="connsiteY97" fmla="*/ 1338947 h 2064329"/>
                <a:gd name="connsiteX98" fmla="*/ 872753 w 1261534"/>
                <a:gd name="connsiteY98" fmla="*/ 806522 h 2064329"/>
                <a:gd name="connsiteX99" fmla="*/ 694991 w 1261534"/>
                <a:gd name="connsiteY99" fmla="*/ 907158 h 2064329"/>
                <a:gd name="connsiteX100" fmla="*/ 674061 w 1261534"/>
                <a:gd name="connsiteY100" fmla="*/ 903431 h 2064329"/>
                <a:gd name="connsiteX101" fmla="*/ 663166 w 1261534"/>
                <a:gd name="connsiteY101" fmla="*/ 898843 h 2064329"/>
                <a:gd name="connsiteX102" fmla="*/ 661446 w 1261534"/>
                <a:gd name="connsiteY102" fmla="*/ 885655 h 2064329"/>
                <a:gd name="connsiteX103" fmla="*/ 745452 w 1261534"/>
                <a:gd name="connsiteY103" fmla="*/ 745452 h 2064329"/>
                <a:gd name="connsiteX104" fmla="*/ 846088 w 1261534"/>
                <a:gd name="connsiteY104" fmla="*/ 737998 h 2064329"/>
                <a:gd name="connsiteX105" fmla="*/ 846088 w 1261534"/>
                <a:gd name="connsiteY105" fmla="*/ 737998 h 2064329"/>
                <a:gd name="connsiteX106" fmla="*/ 876205 w 1261534"/>
                <a:gd name="connsiteY106" fmla="*/ 800452 h 2064329"/>
                <a:gd name="connsiteX107" fmla="*/ 873613 w 1261534"/>
                <a:gd name="connsiteY107" fmla="*/ 806522 h 2064329"/>
                <a:gd name="connsiteX108" fmla="*/ 673774 w 1261534"/>
                <a:gd name="connsiteY108" fmla="*/ 200699 h 2064329"/>
                <a:gd name="connsiteX109" fmla="*/ 673774 w 1261534"/>
                <a:gd name="connsiteY109" fmla="*/ 258041 h 2064329"/>
                <a:gd name="connsiteX110" fmla="*/ 802795 w 1261534"/>
                <a:gd name="connsiteY110" fmla="*/ 258041 h 2064329"/>
                <a:gd name="connsiteX111" fmla="*/ 831466 w 1261534"/>
                <a:gd name="connsiteY111" fmla="*/ 286712 h 2064329"/>
                <a:gd name="connsiteX112" fmla="*/ 802795 w 1261534"/>
                <a:gd name="connsiteY112" fmla="*/ 315384 h 2064329"/>
                <a:gd name="connsiteX113" fmla="*/ 673774 w 1261534"/>
                <a:gd name="connsiteY113" fmla="*/ 315384 h 2064329"/>
                <a:gd name="connsiteX114" fmla="*/ 673774 w 1261534"/>
                <a:gd name="connsiteY114" fmla="*/ 372726 h 2064329"/>
                <a:gd name="connsiteX115" fmla="*/ 802795 w 1261534"/>
                <a:gd name="connsiteY115" fmla="*/ 372726 h 2064329"/>
                <a:gd name="connsiteX116" fmla="*/ 831466 w 1261534"/>
                <a:gd name="connsiteY116" fmla="*/ 401397 h 2064329"/>
                <a:gd name="connsiteX117" fmla="*/ 802795 w 1261534"/>
                <a:gd name="connsiteY117" fmla="*/ 430069 h 2064329"/>
                <a:gd name="connsiteX118" fmla="*/ 673774 w 1261534"/>
                <a:gd name="connsiteY118" fmla="*/ 430069 h 2064329"/>
                <a:gd name="connsiteX119" fmla="*/ 673774 w 1261534"/>
                <a:gd name="connsiteY119" fmla="*/ 487411 h 2064329"/>
                <a:gd name="connsiteX120" fmla="*/ 802795 w 1261534"/>
                <a:gd name="connsiteY120" fmla="*/ 487411 h 2064329"/>
                <a:gd name="connsiteX121" fmla="*/ 831466 w 1261534"/>
                <a:gd name="connsiteY121" fmla="*/ 516082 h 2064329"/>
                <a:gd name="connsiteX122" fmla="*/ 802795 w 1261534"/>
                <a:gd name="connsiteY122" fmla="*/ 544754 h 2064329"/>
                <a:gd name="connsiteX123" fmla="*/ 673774 w 1261534"/>
                <a:gd name="connsiteY123" fmla="*/ 544754 h 2064329"/>
                <a:gd name="connsiteX124" fmla="*/ 673774 w 1261534"/>
                <a:gd name="connsiteY124" fmla="*/ 774124 h 2064329"/>
                <a:gd name="connsiteX125" fmla="*/ 630767 w 1261534"/>
                <a:gd name="connsiteY125" fmla="*/ 817130 h 2064329"/>
                <a:gd name="connsiteX126" fmla="*/ 587760 w 1261534"/>
                <a:gd name="connsiteY126" fmla="*/ 774124 h 2064329"/>
                <a:gd name="connsiteX127" fmla="*/ 587760 w 1261534"/>
                <a:gd name="connsiteY127" fmla="*/ 544754 h 2064329"/>
                <a:gd name="connsiteX128" fmla="*/ 458740 w 1261534"/>
                <a:gd name="connsiteY128" fmla="*/ 544754 h 2064329"/>
                <a:gd name="connsiteX129" fmla="*/ 430069 w 1261534"/>
                <a:gd name="connsiteY129" fmla="*/ 516082 h 2064329"/>
                <a:gd name="connsiteX130" fmla="*/ 458740 w 1261534"/>
                <a:gd name="connsiteY130" fmla="*/ 487411 h 2064329"/>
                <a:gd name="connsiteX131" fmla="*/ 587760 w 1261534"/>
                <a:gd name="connsiteY131" fmla="*/ 487411 h 2064329"/>
                <a:gd name="connsiteX132" fmla="*/ 587760 w 1261534"/>
                <a:gd name="connsiteY132" fmla="*/ 430069 h 2064329"/>
                <a:gd name="connsiteX133" fmla="*/ 458740 w 1261534"/>
                <a:gd name="connsiteY133" fmla="*/ 430069 h 2064329"/>
                <a:gd name="connsiteX134" fmla="*/ 430069 w 1261534"/>
                <a:gd name="connsiteY134" fmla="*/ 401397 h 2064329"/>
                <a:gd name="connsiteX135" fmla="*/ 458740 w 1261534"/>
                <a:gd name="connsiteY135" fmla="*/ 372726 h 2064329"/>
                <a:gd name="connsiteX136" fmla="*/ 587760 w 1261534"/>
                <a:gd name="connsiteY136" fmla="*/ 372726 h 2064329"/>
                <a:gd name="connsiteX137" fmla="*/ 587760 w 1261534"/>
                <a:gd name="connsiteY137" fmla="*/ 315384 h 2064329"/>
                <a:gd name="connsiteX138" fmla="*/ 458740 w 1261534"/>
                <a:gd name="connsiteY138" fmla="*/ 315384 h 2064329"/>
                <a:gd name="connsiteX139" fmla="*/ 430069 w 1261534"/>
                <a:gd name="connsiteY139" fmla="*/ 286712 h 2064329"/>
                <a:gd name="connsiteX140" fmla="*/ 458740 w 1261534"/>
                <a:gd name="connsiteY140" fmla="*/ 258041 h 2064329"/>
                <a:gd name="connsiteX141" fmla="*/ 587760 w 1261534"/>
                <a:gd name="connsiteY141" fmla="*/ 258041 h 2064329"/>
                <a:gd name="connsiteX142" fmla="*/ 587760 w 1261534"/>
                <a:gd name="connsiteY142" fmla="*/ 200699 h 2064329"/>
                <a:gd name="connsiteX143" fmla="*/ 301048 w 1261534"/>
                <a:gd name="connsiteY143" fmla="*/ 200699 h 2064329"/>
                <a:gd name="connsiteX144" fmla="*/ 280207 w 1261534"/>
                <a:gd name="connsiteY144" fmla="*/ 165918 h 2064329"/>
                <a:gd name="connsiteX145" fmla="*/ 301048 w 1261534"/>
                <a:gd name="connsiteY145" fmla="*/ 145076 h 2064329"/>
                <a:gd name="connsiteX146" fmla="*/ 587760 w 1261534"/>
                <a:gd name="connsiteY146" fmla="*/ 145076 h 2064329"/>
                <a:gd name="connsiteX147" fmla="*/ 587760 w 1261534"/>
                <a:gd name="connsiteY147" fmla="*/ 82000 h 2064329"/>
                <a:gd name="connsiteX148" fmla="*/ 630767 w 1261534"/>
                <a:gd name="connsiteY148" fmla="*/ 38993 h 2064329"/>
                <a:gd name="connsiteX149" fmla="*/ 673774 w 1261534"/>
                <a:gd name="connsiteY149" fmla="*/ 82000 h 2064329"/>
                <a:gd name="connsiteX150" fmla="*/ 673774 w 1261534"/>
                <a:gd name="connsiteY150" fmla="*/ 143356 h 2064329"/>
                <a:gd name="connsiteX151" fmla="*/ 960487 w 1261534"/>
                <a:gd name="connsiteY151" fmla="*/ 143356 h 2064329"/>
                <a:gd name="connsiteX152" fmla="*/ 981328 w 1261534"/>
                <a:gd name="connsiteY152" fmla="*/ 178137 h 2064329"/>
                <a:gd name="connsiteX153" fmla="*/ 960487 w 1261534"/>
                <a:gd name="connsiteY153" fmla="*/ 198978 h 2064329"/>
                <a:gd name="connsiteX154" fmla="*/ 1020983 w 1261534"/>
                <a:gd name="connsiteY154" fmla="*/ 498880 h 2064329"/>
                <a:gd name="connsiteX155" fmla="*/ 974822 w 1261534"/>
                <a:gd name="connsiteY155" fmla="*/ 292733 h 2064329"/>
                <a:gd name="connsiteX156" fmla="*/ 997042 w 1261534"/>
                <a:gd name="connsiteY156" fmla="*/ 257611 h 2064329"/>
                <a:gd name="connsiteX157" fmla="*/ 1032165 w 1261534"/>
                <a:gd name="connsiteY157" fmla="*/ 279831 h 2064329"/>
                <a:gd name="connsiteX158" fmla="*/ 1079186 w 1261534"/>
                <a:gd name="connsiteY158" fmla="*/ 485117 h 2064329"/>
                <a:gd name="connsiteX159" fmla="*/ 1057717 w 1261534"/>
                <a:gd name="connsiteY159" fmla="*/ 519514 h 2064329"/>
                <a:gd name="connsiteX160" fmla="*/ 1057682 w 1261534"/>
                <a:gd name="connsiteY160" fmla="*/ 519523 h 2064329"/>
                <a:gd name="connsiteX161" fmla="*/ 1051088 w 1261534"/>
                <a:gd name="connsiteY161" fmla="*/ 519523 h 2064329"/>
                <a:gd name="connsiteX162" fmla="*/ 1020983 w 1261534"/>
                <a:gd name="connsiteY162" fmla="*/ 498019 h 2064329"/>
                <a:gd name="connsiteX163" fmla="*/ 1045067 w 1261534"/>
                <a:gd name="connsiteY163" fmla="*/ 604390 h 2064329"/>
                <a:gd name="connsiteX164" fmla="*/ 1066536 w 1261534"/>
                <a:gd name="connsiteY164" fmla="*/ 569993 h 2064329"/>
                <a:gd name="connsiteX165" fmla="*/ 1066570 w 1261534"/>
                <a:gd name="connsiteY165" fmla="*/ 569984 h 2064329"/>
                <a:gd name="connsiteX166" fmla="*/ 1100967 w 1261534"/>
                <a:gd name="connsiteY166" fmla="*/ 591453 h 2064329"/>
                <a:gd name="connsiteX167" fmla="*/ 1100976 w 1261534"/>
                <a:gd name="connsiteY167" fmla="*/ 591488 h 2064329"/>
                <a:gd name="connsiteX168" fmla="*/ 1148570 w 1261534"/>
                <a:gd name="connsiteY168" fmla="*/ 798207 h 2064329"/>
                <a:gd name="connsiteX169" fmla="*/ 1126780 w 1261534"/>
                <a:gd name="connsiteY169" fmla="*/ 831466 h 2064329"/>
                <a:gd name="connsiteX170" fmla="*/ 1120472 w 1261534"/>
                <a:gd name="connsiteY170" fmla="*/ 831466 h 2064329"/>
                <a:gd name="connsiteX171" fmla="*/ 1091801 w 1261534"/>
                <a:gd name="connsiteY171" fmla="*/ 809102 h 2064329"/>
                <a:gd name="connsiteX172" fmla="*/ 1151724 w 1261534"/>
                <a:gd name="connsiteY172" fmla="*/ 985144 h 2064329"/>
                <a:gd name="connsiteX173" fmla="*/ 1094381 w 1261534"/>
                <a:gd name="connsiteY173" fmla="*/ 927801 h 2064329"/>
                <a:gd name="connsiteX174" fmla="*/ 1151724 w 1261534"/>
                <a:gd name="connsiteY174" fmla="*/ 870459 h 2064329"/>
                <a:gd name="connsiteX175" fmla="*/ 1209066 w 1261534"/>
                <a:gd name="connsiteY175" fmla="*/ 927801 h 2064329"/>
                <a:gd name="connsiteX176" fmla="*/ 1151724 w 1261534"/>
                <a:gd name="connsiteY176" fmla="*/ 984284 h 206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</a:cxnLst>
              <a:rect l="l" t="t" r="r" b="b"/>
              <a:pathLst>
                <a:path w="1261534" h="2064329">
                  <a:moveTo>
                    <a:pt x="1255800" y="894543"/>
                  </a:moveTo>
                  <a:lnTo>
                    <a:pt x="1095241" y="212167"/>
                  </a:lnTo>
                  <a:cubicBezTo>
                    <a:pt x="1089599" y="188450"/>
                    <a:pt x="1077720" y="166675"/>
                    <a:pt x="1060836" y="149090"/>
                  </a:cubicBezTo>
                  <a:cubicBezTo>
                    <a:pt x="989717" y="91484"/>
                    <a:pt x="907849" y="48603"/>
                    <a:pt x="819997" y="22937"/>
                  </a:cubicBezTo>
                  <a:cubicBezTo>
                    <a:pt x="757732" y="9656"/>
                    <a:pt x="694403" y="1978"/>
                    <a:pt x="630767" y="0"/>
                  </a:cubicBezTo>
                  <a:cubicBezTo>
                    <a:pt x="566696" y="1107"/>
                    <a:pt x="503060" y="10749"/>
                    <a:pt x="441537" y="28671"/>
                  </a:cubicBezTo>
                  <a:cubicBezTo>
                    <a:pt x="352748" y="51961"/>
                    <a:pt x="270401" y="95094"/>
                    <a:pt x="200699" y="154825"/>
                  </a:cubicBezTo>
                  <a:cubicBezTo>
                    <a:pt x="183814" y="172409"/>
                    <a:pt x="171936" y="194185"/>
                    <a:pt x="166293" y="217901"/>
                  </a:cubicBezTo>
                  <a:lnTo>
                    <a:pt x="5734" y="900277"/>
                  </a:lnTo>
                  <a:cubicBezTo>
                    <a:pt x="3260" y="909713"/>
                    <a:pt x="1348" y="919286"/>
                    <a:pt x="0" y="928948"/>
                  </a:cubicBezTo>
                  <a:cubicBezTo>
                    <a:pt x="0" y="992286"/>
                    <a:pt x="51347" y="1043633"/>
                    <a:pt x="114685" y="1043633"/>
                  </a:cubicBezTo>
                  <a:cubicBezTo>
                    <a:pt x="165926" y="1041936"/>
                    <a:pt x="210091" y="1007069"/>
                    <a:pt x="223636" y="957619"/>
                  </a:cubicBezTo>
                  <a:lnTo>
                    <a:pt x="344055" y="458740"/>
                  </a:lnTo>
                  <a:lnTo>
                    <a:pt x="344055" y="2064329"/>
                  </a:lnTo>
                  <a:lnTo>
                    <a:pt x="573425" y="2064329"/>
                  </a:lnTo>
                  <a:lnTo>
                    <a:pt x="573425" y="1032165"/>
                  </a:lnTo>
                  <a:lnTo>
                    <a:pt x="688110" y="1032165"/>
                  </a:lnTo>
                  <a:lnTo>
                    <a:pt x="688110" y="2064329"/>
                  </a:lnTo>
                  <a:lnTo>
                    <a:pt x="917480" y="2064329"/>
                  </a:lnTo>
                  <a:lnTo>
                    <a:pt x="917480" y="453006"/>
                  </a:lnTo>
                  <a:lnTo>
                    <a:pt x="1037899" y="951885"/>
                  </a:lnTo>
                  <a:cubicBezTo>
                    <a:pt x="1051443" y="1001335"/>
                    <a:pt x="1095608" y="1036202"/>
                    <a:pt x="1146850" y="1037899"/>
                  </a:cubicBezTo>
                  <a:cubicBezTo>
                    <a:pt x="1210187" y="1037899"/>
                    <a:pt x="1261535" y="986552"/>
                    <a:pt x="1261535" y="923214"/>
                  </a:cubicBezTo>
                  <a:cubicBezTo>
                    <a:pt x="1260187" y="913552"/>
                    <a:pt x="1258275" y="903978"/>
                    <a:pt x="1255800" y="894543"/>
                  </a:cubicBezTo>
                  <a:close/>
                  <a:moveTo>
                    <a:pt x="114685" y="984284"/>
                  </a:moveTo>
                  <a:cubicBezTo>
                    <a:pt x="83015" y="984284"/>
                    <a:pt x="57342" y="958611"/>
                    <a:pt x="57342" y="926941"/>
                  </a:cubicBezTo>
                  <a:cubicBezTo>
                    <a:pt x="57342" y="895271"/>
                    <a:pt x="83015" y="869599"/>
                    <a:pt x="114685" y="869599"/>
                  </a:cubicBezTo>
                  <a:cubicBezTo>
                    <a:pt x="146355" y="869599"/>
                    <a:pt x="172027" y="895271"/>
                    <a:pt x="172027" y="926941"/>
                  </a:cubicBezTo>
                  <a:cubicBezTo>
                    <a:pt x="172027" y="958611"/>
                    <a:pt x="146355" y="984284"/>
                    <a:pt x="114685" y="984284"/>
                  </a:cubicBezTo>
                  <a:close/>
                  <a:moveTo>
                    <a:pt x="223062" y="603816"/>
                  </a:moveTo>
                  <a:lnTo>
                    <a:pt x="175755" y="810249"/>
                  </a:lnTo>
                  <a:cubicBezTo>
                    <a:pt x="172750" y="823587"/>
                    <a:pt x="160751" y="832945"/>
                    <a:pt x="147083" y="832613"/>
                  </a:cubicBezTo>
                  <a:cubicBezTo>
                    <a:pt x="144990" y="832894"/>
                    <a:pt x="142869" y="832894"/>
                    <a:pt x="140776" y="832613"/>
                  </a:cubicBezTo>
                  <a:cubicBezTo>
                    <a:pt x="125345" y="829060"/>
                    <a:pt x="115714" y="813673"/>
                    <a:pt x="119264" y="798242"/>
                  </a:cubicBezTo>
                  <a:cubicBezTo>
                    <a:pt x="119267" y="798230"/>
                    <a:pt x="119270" y="798219"/>
                    <a:pt x="119272" y="798207"/>
                  </a:cubicBezTo>
                  <a:lnTo>
                    <a:pt x="166580" y="591774"/>
                  </a:lnTo>
                  <a:cubicBezTo>
                    <a:pt x="170144" y="575939"/>
                    <a:pt x="185867" y="565990"/>
                    <a:pt x="201702" y="569554"/>
                  </a:cubicBezTo>
                  <a:cubicBezTo>
                    <a:pt x="217537" y="573118"/>
                    <a:pt x="227486" y="588841"/>
                    <a:pt x="223922" y="604676"/>
                  </a:cubicBezTo>
                  <a:close/>
                  <a:moveTo>
                    <a:pt x="294454" y="292733"/>
                  </a:moveTo>
                  <a:lnTo>
                    <a:pt x="247146" y="498306"/>
                  </a:lnTo>
                  <a:cubicBezTo>
                    <a:pt x="244141" y="511644"/>
                    <a:pt x="232142" y="521002"/>
                    <a:pt x="218475" y="520670"/>
                  </a:cubicBezTo>
                  <a:lnTo>
                    <a:pt x="211880" y="520670"/>
                  </a:lnTo>
                  <a:cubicBezTo>
                    <a:pt x="196450" y="517117"/>
                    <a:pt x="186819" y="501730"/>
                    <a:pt x="190368" y="486299"/>
                  </a:cubicBezTo>
                  <a:cubicBezTo>
                    <a:pt x="190371" y="486287"/>
                    <a:pt x="190374" y="486276"/>
                    <a:pt x="190377" y="486264"/>
                  </a:cubicBezTo>
                  <a:lnTo>
                    <a:pt x="237685" y="280405"/>
                  </a:lnTo>
                  <a:cubicBezTo>
                    <a:pt x="241237" y="264974"/>
                    <a:pt x="256625" y="255343"/>
                    <a:pt x="272056" y="258893"/>
                  </a:cubicBezTo>
                  <a:cubicBezTo>
                    <a:pt x="272067" y="258896"/>
                    <a:pt x="272079" y="258898"/>
                    <a:pt x="272090" y="258901"/>
                  </a:cubicBezTo>
                  <a:cubicBezTo>
                    <a:pt x="287607" y="262064"/>
                    <a:pt x="297619" y="277208"/>
                    <a:pt x="294457" y="292722"/>
                  </a:cubicBezTo>
                  <a:cubicBezTo>
                    <a:pt x="294457" y="292725"/>
                    <a:pt x="294454" y="292731"/>
                    <a:pt x="294454" y="292733"/>
                  </a:cubicBezTo>
                  <a:close/>
                  <a:moveTo>
                    <a:pt x="516082" y="1949644"/>
                  </a:moveTo>
                  <a:cubicBezTo>
                    <a:pt x="516082" y="1981315"/>
                    <a:pt x="490410" y="2006987"/>
                    <a:pt x="458740" y="2006987"/>
                  </a:cubicBezTo>
                  <a:cubicBezTo>
                    <a:pt x="427070" y="2006987"/>
                    <a:pt x="401397" y="1981315"/>
                    <a:pt x="401397" y="1949644"/>
                  </a:cubicBezTo>
                  <a:lnTo>
                    <a:pt x="401397" y="1916099"/>
                  </a:lnTo>
                  <a:cubicBezTo>
                    <a:pt x="401397" y="1884429"/>
                    <a:pt x="427070" y="1858757"/>
                    <a:pt x="458740" y="1858757"/>
                  </a:cubicBezTo>
                  <a:cubicBezTo>
                    <a:pt x="490410" y="1858757"/>
                    <a:pt x="516082" y="1884429"/>
                    <a:pt x="516082" y="1916099"/>
                  </a:cubicBezTo>
                  <a:close/>
                  <a:moveTo>
                    <a:pt x="458740" y="1413205"/>
                  </a:moveTo>
                  <a:cubicBezTo>
                    <a:pt x="474575" y="1413205"/>
                    <a:pt x="487411" y="1426042"/>
                    <a:pt x="487411" y="1441877"/>
                  </a:cubicBezTo>
                  <a:lnTo>
                    <a:pt x="487411" y="1777617"/>
                  </a:lnTo>
                  <a:cubicBezTo>
                    <a:pt x="487411" y="1793452"/>
                    <a:pt x="474575" y="1806288"/>
                    <a:pt x="458740" y="1806288"/>
                  </a:cubicBezTo>
                  <a:cubicBezTo>
                    <a:pt x="442905" y="1806288"/>
                    <a:pt x="430069" y="1793452"/>
                    <a:pt x="430069" y="1777617"/>
                  </a:cubicBezTo>
                  <a:lnTo>
                    <a:pt x="430069" y="1441303"/>
                  </a:lnTo>
                  <a:cubicBezTo>
                    <a:pt x="430381" y="1425692"/>
                    <a:pt x="443125" y="1413203"/>
                    <a:pt x="458740" y="1413205"/>
                  </a:cubicBezTo>
                  <a:close/>
                  <a:moveTo>
                    <a:pt x="430069" y="1337800"/>
                  </a:moveTo>
                  <a:lnTo>
                    <a:pt x="430069" y="974822"/>
                  </a:lnTo>
                  <a:cubicBezTo>
                    <a:pt x="430069" y="958987"/>
                    <a:pt x="442905" y="946151"/>
                    <a:pt x="458740" y="946151"/>
                  </a:cubicBezTo>
                  <a:cubicBezTo>
                    <a:pt x="474575" y="946151"/>
                    <a:pt x="487411" y="958987"/>
                    <a:pt x="487411" y="974822"/>
                  </a:cubicBezTo>
                  <a:lnTo>
                    <a:pt x="487411" y="1338947"/>
                  </a:lnTo>
                  <a:cubicBezTo>
                    <a:pt x="487411" y="1354782"/>
                    <a:pt x="474575" y="1367618"/>
                    <a:pt x="458740" y="1367618"/>
                  </a:cubicBezTo>
                  <a:cubicBezTo>
                    <a:pt x="442905" y="1367618"/>
                    <a:pt x="430069" y="1354782"/>
                    <a:pt x="430069" y="1338947"/>
                  </a:cubicBezTo>
                  <a:close/>
                  <a:moveTo>
                    <a:pt x="597509" y="897123"/>
                  </a:moveTo>
                  <a:lnTo>
                    <a:pt x="586040" y="903431"/>
                  </a:lnTo>
                  <a:cubicBezTo>
                    <a:pt x="579397" y="906112"/>
                    <a:pt x="572269" y="907382"/>
                    <a:pt x="565110" y="907158"/>
                  </a:cubicBezTo>
                  <a:cubicBezTo>
                    <a:pt x="509775" y="907158"/>
                    <a:pt x="409139" y="853543"/>
                    <a:pt x="387348" y="806522"/>
                  </a:cubicBezTo>
                  <a:cubicBezTo>
                    <a:pt x="375020" y="782415"/>
                    <a:pt x="384567" y="752878"/>
                    <a:pt x="408674" y="740547"/>
                  </a:cubicBezTo>
                  <a:cubicBezTo>
                    <a:pt x="410586" y="739569"/>
                    <a:pt x="412562" y="738717"/>
                    <a:pt x="414586" y="737998"/>
                  </a:cubicBezTo>
                  <a:lnTo>
                    <a:pt x="414586" y="737998"/>
                  </a:lnTo>
                  <a:cubicBezTo>
                    <a:pt x="446973" y="720454"/>
                    <a:pt x="486608" y="723364"/>
                    <a:pt x="516082" y="745452"/>
                  </a:cubicBezTo>
                  <a:cubicBezTo>
                    <a:pt x="560514" y="780050"/>
                    <a:pt x="590298" y="830101"/>
                    <a:pt x="599516" y="885655"/>
                  </a:cubicBezTo>
                  <a:close/>
                  <a:moveTo>
                    <a:pt x="860137" y="1949644"/>
                  </a:moveTo>
                  <a:cubicBezTo>
                    <a:pt x="860137" y="1981315"/>
                    <a:pt x="834465" y="2006987"/>
                    <a:pt x="802795" y="2006987"/>
                  </a:cubicBezTo>
                  <a:cubicBezTo>
                    <a:pt x="771125" y="2006987"/>
                    <a:pt x="745452" y="1981315"/>
                    <a:pt x="745452" y="1949644"/>
                  </a:cubicBezTo>
                  <a:lnTo>
                    <a:pt x="745452" y="1916099"/>
                  </a:lnTo>
                  <a:cubicBezTo>
                    <a:pt x="745452" y="1884429"/>
                    <a:pt x="771125" y="1858757"/>
                    <a:pt x="802795" y="1858757"/>
                  </a:cubicBezTo>
                  <a:cubicBezTo>
                    <a:pt x="834465" y="1858757"/>
                    <a:pt x="860137" y="1884429"/>
                    <a:pt x="860137" y="1916099"/>
                  </a:cubicBezTo>
                  <a:close/>
                  <a:moveTo>
                    <a:pt x="802795" y="1413205"/>
                  </a:moveTo>
                  <a:cubicBezTo>
                    <a:pt x="818630" y="1413205"/>
                    <a:pt x="831466" y="1426042"/>
                    <a:pt x="831466" y="1441877"/>
                  </a:cubicBezTo>
                  <a:lnTo>
                    <a:pt x="831466" y="1777617"/>
                  </a:lnTo>
                  <a:cubicBezTo>
                    <a:pt x="831466" y="1793452"/>
                    <a:pt x="818630" y="1806288"/>
                    <a:pt x="802795" y="1806288"/>
                  </a:cubicBezTo>
                  <a:cubicBezTo>
                    <a:pt x="786960" y="1806288"/>
                    <a:pt x="774123" y="1793452"/>
                    <a:pt x="774123" y="1777617"/>
                  </a:cubicBezTo>
                  <a:lnTo>
                    <a:pt x="774123" y="1441303"/>
                  </a:lnTo>
                  <a:cubicBezTo>
                    <a:pt x="774436" y="1425692"/>
                    <a:pt x="787180" y="1413203"/>
                    <a:pt x="802795" y="1413205"/>
                  </a:cubicBezTo>
                  <a:close/>
                  <a:moveTo>
                    <a:pt x="774123" y="1337800"/>
                  </a:moveTo>
                  <a:lnTo>
                    <a:pt x="774123" y="974822"/>
                  </a:lnTo>
                  <a:cubicBezTo>
                    <a:pt x="774123" y="958987"/>
                    <a:pt x="786960" y="946151"/>
                    <a:pt x="802795" y="946151"/>
                  </a:cubicBezTo>
                  <a:cubicBezTo>
                    <a:pt x="818630" y="946151"/>
                    <a:pt x="831466" y="958987"/>
                    <a:pt x="831466" y="974822"/>
                  </a:cubicBezTo>
                  <a:lnTo>
                    <a:pt x="831466" y="1338947"/>
                  </a:lnTo>
                  <a:cubicBezTo>
                    <a:pt x="831466" y="1354782"/>
                    <a:pt x="818630" y="1367618"/>
                    <a:pt x="802795" y="1367618"/>
                  </a:cubicBezTo>
                  <a:cubicBezTo>
                    <a:pt x="786960" y="1367618"/>
                    <a:pt x="774123" y="1354782"/>
                    <a:pt x="774123" y="1338947"/>
                  </a:cubicBezTo>
                  <a:close/>
                  <a:moveTo>
                    <a:pt x="872753" y="806522"/>
                  </a:moveTo>
                  <a:cubicBezTo>
                    <a:pt x="850962" y="853543"/>
                    <a:pt x="750326" y="907158"/>
                    <a:pt x="694991" y="907158"/>
                  </a:cubicBezTo>
                  <a:cubicBezTo>
                    <a:pt x="687832" y="907382"/>
                    <a:pt x="680704" y="906112"/>
                    <a:pt x="674061" y="903431"/>
                  </a:cubicBezTo>
                  <a:lnTo>
                    <a:pt x="663166" y="898843"/>
                  </a:lnTo>
                  <a:lnTo>
                    <a:pt x="661446" y="885655"/>
                  </a:lnTo>
                  <a:cubicBezTo>
                    <a:pt x="670810" y="830015"/>
                    <a:pt x="700805" y="779952"/>
                    <a:pt x="745452" y="745452"/>
                  </a:cubicBezTo>
                  <a:cubicBezTo>
                    <a:pt x="774789" y="723860"/>
                    <a:pt x="813893" y="720964"/>
                    <a:pt x="846088" y="737998"/>
                  </a:cubicBezTo>
                  <a:lnTo>
                    <a:pt x="846088" y="737998"/>
                  </a:lnTo>
                  <a:cubicBezTo>
                    <a:pt x="871652" y="746929"/>
                    <a:pt x="885133" y="774889"/>
                    <a:pt x="876205" y="800452"/>
                  </a:cubicBezTo>
                  <a:cubicBezTo>
                    <a:pt x="875476" y="802531"/>
                    <a:pt x="874610" y="804558"/>
                    <a:pt x="873613" y="806522"/>
                  </a:cubicBezTo>
                  <a:close/>
                  <a:moveTo>
                    <a:pt x="673774" y="200699"/>
                  </a:moveTo>
                  <a:lnTo>
                    <a:pt x="673774" y="258041"/>
                  </a:lnTo>
                  <a:lnTo>
                    <a:pt x="802795" y="258041"/>
                  </a:lnTo>
                  <a:cubicBezTo>
                    <a:pt x="818630" y="258041"/>
                    <a:pt x="831466" y="270877"/>
                    <a:pt x="831466" y="286712"/>
                  </a:cubicBezTo>
                  <a:cubicBezTo>
                    <a:pt x="831466" y="302548"/>
                    <a:pt x="818630" y="315384"/>
                    <a:pt x="802795" y="315384"/>
                  </a:cubicBezTo>
                  <a:lnTo>
                    <a:pt x="673774" y="315384"/>
                  </a:lnTo>
                  <a:lnTo>
                    <a:pt x="673774" y="372726"/>
                  </a:lnTo>
                  <a:lnTo>
                    <a:pt x="802795" y="372726"/>
                  </a:lnTo>
                  <a:cubicBezTo>
                    <a:pt x="818630" y="372726"/>
                    <a:pt x="831466" y="385562"/>
                    <a:pt x="831466" y="401397"/>
                  </a:cubicBezTo>
                  <a:cubicBezTo>
                    <a:pt x="831466" y="417232"/>
                    <a:pt x="818630" y="430069"/>
                    <a:pt x="802795" y="430069"/>
                  </a:cubicBezTo>
                  <a:lnTo>
                    <a:pt x="673774" y="430069"/>
                  </a:lnTo>
                  <a:lnTo>
                    <a:pt x="673774" y="487411"/>
                  </a:lnTo>
                  <a:lnTo>
                    <a:pt x="802795" y="487411"/>
                  </a:lnTo>
                  <a:cubicBezTo>
                    <a:pt x="818630" y="487411"/>
                    <a:pt x="831466" y="500247"/>
                    <a:pt x="831466" y="516082"/>
                  </a:cubicBezTo>
                  <a:cubicBezTo>
                    <a:pt x="831466" y="531917"/>
                    <a:pt x="818630" y="544754"/>
                    <a:pt x="802795" y="544754"/>
                  </a:cubicBezTo>
                  <a:lnTo>
                    <a:pt x="673774" y="544754"/>
                  </a:lnTo>
                  <a:lnTo>
                    <a:pt x="673774" y="774124"/>
                  </a:lnTo>
                  <a:cubicBezTo>
                    <a:pt x="673774" y="797875"/>
                    <a:pt x="654519" y="817130"/>
                    <a:pt x="630767" y="817130"/>
                  </a:cubicBezTo>
                  <a:cubicBezTo>
                    <a:pt x="607016" y="817130"/>
                    <a:pt x="587760" y="797875"/>
                    <a:pt x="587760" y="774124"/>
                  </a:cubicBezTo>
                  <a:lnTo>
                    <a:pt x="587760" y="544754"/>
                  </a:lnTo>
                  <a:lnTo>
                    <a:pt x="458740" y="544754"/>
                  </a:lnTo>
                  <a:cubicBezTo>
                    <a:pt x="442905" y="544754"/>
                    <a:pt x="430069" y="531917"/>
                    <a:pt x="430069" y="516082"/>
                  </a:cubicBezTo>
                  <a:cubicBezTo>
                    <a:pt x="430069" y="500247"/>
                    <a:pt x="442905" y="487411"/>
                    <a:pt x="458740" y="487411"/>
                  </a:cubicBezTo>
                  <a:lnTo>
                    <a:pt x="587760" y="487411"/>
                  </a:lnTo>
                  <a:lnTo>
                    <a:pt x="587760" y="430069"/>
                  </a:lnTo>
                  <a:lnTo>
                    <a:pt x="458740" y="430069"/>
                  </a:lnTo>
                  <a:cubicBezTo>
                    <a:pt x="442905" y="430069"/>
                    <a:pt x="430069" y="417232"/>
                    <a:pt x="430069" y="401397"/>
                  </a:cubicBezTo>
                  <a:cubicBezTo>
                    <a:pt x="430069" y="385562"/>
                    <a:pt x="442905" y="372726"/>
                    <a:pt x="458740" y="372726"/>
                  </a:cubicBezTo>
                  <a:lnTo>
                    <a:pt x="587760" y="372726"/>
                  </a:lnTo>
                  <a:lnTo>
                    <a:pt x="587760" y="315384"/>
                  </a:lnTo>
                  <a:lnTo>
                    <a:pt x="458740" y="315384"/>
                  </a:lnTo>
                  <a:cubicBezTo>
                    <a:pt x="442905" y="315384"/>
                    <a:pt x="430069" y="302548"/>
                    <a:pt x="430069" y="286712"/>
                  </a:cubicBezTo>
                  <a:cubicBezTo>
                    <a:pt x="430069" y="270877"/>
                    <a:pt x="442905" y="258041"/>
                    <a:pt x="458740" y="258041"/>
                  </a:cubicBezTo>
                  <a:lnTo>
                    <a:pt x="587760" y="258041"/>
                  </a:lnTo>
                  <a:lnTo>
                    <a:pt x="587760" y="200699"/>
                  </a:lnTo>
                  <a:lnTo>
                    <a:pt x="301048" y="200699"/>
                  </a:lnTo>
                  <a:cubicBezTo>
                    <a:pt x="285689" y="196848"/>
                    <a:pt x="276356" y="181277"/>
                    <a:pt x="280207" y="165918"/>
                  </a:cubicBezTo>
                  <a:cubicBezTo>
                    <a:pt x="282779" y="155659"/>
                    <a:pt x="290789" y="147648"/>
                    <a:pt x="301048" y="145076"/>
                  </a:cubicBezTo>
                  <a:lnTo>
                    <a:pt x="587760" y="145076"/>
                  </a:lnTo>
                  <a:lnTo>
                    <a:pt x="587760" y="82000"/>
                  </a:lnTo>
                  <a:cubicBezTo>
                    <a:pt x="587760" y="58249"/>
                    <a:pt x="607016" y="38993"/>
                    <a:pt x="630767" y="38993"/>
                  </a:cubicBezTo>
                  <a:cubicBezTo>
                    <a:pt x="654519" y="38993"/>
                    <a:pt x="673774" y="58249"/>
                    <a:pt x="673774" y="82000"/>
                  </a:cubicBezTo>
                  <a:lnTo>
                    <a:pt x="673774" y="143356"/>
                  </a:lnTo>
                  <a:lnTo>
                    <a:pt x="960487" y="143356"/>
                  </a:lnTo>
                  <a:cubicBezTo>
                    <a:pt x="975846" y="147207"/>
                    <a:pt x="985178" y="162778"/>
                    <a:pt x="981328" y="178137"/>
                  </a:cubicBezTo>
                  <a:cubicBezTo>
                    <a:pt x="978756" y="188396"/>
                    <a:pt x="970745" y="196407"/>
                    <a:pt x="960487" y="198978"/>
                  </a:cubicBezTo>
                  <a:close/>
                  <a:moveTo>
                    <a:pt x="1020983" y="498880"/>
                  </a:moveTo>
                  <a:lnTo>
                    <a:pt x="974822" y="292733"/>
                  </a:lnTo>
                  <a:cubicBezTo>
                    <a:pt x="971258" y="276898"/>
                    <a:pt x="981207" y="261175"/>
                    <a:pt x="997042" y="257611"/>
                  </a:cubicBezTo>
                  <a:cubicBezTo>
                    <a:pt x="1012878" y="254047"/>
                    <a:pt x="1028601" y="263996"/>
                    <a:pt x="1032165" y="279831"/>
                  </a:cubicBezTo>
                  <a:lnTo>
                    <a:pt x="1079186" y="485117"/>
                  </a:lnTo>
                  <a:cubicBezTo>
                    <a:pt x="1082755" y="500545"/>
                    <a:pt x="1073144" y="515945"/>
                    <a:pt x="1057717" y="519514"/>
                  </a:cubicBezTo>
                  <a:cubicBezTo>
                    <a:pt x="1057705" y="519517"/>
                    <a:pt x="1057694" y="519520"/>
                    <a:pt x="1057682" y="519523"/>
                  </a:cubicBezTo>
                  <a:cubicBezTo>
                    <a:pt x="1055492" y="519804"/>
                    <a:pt x="1053278" y="519804"/>
                    <a:pt x="1051088" y="519523"/>
                  </a:cubicBezTo>
                  <a:cubicBezTo>
                    <a:pt x="1037153" y="520655"/>
                    <a:pt x="1024432" y="511570"/>
                    <a:pt x="1020983" y="498019"/>
                  </a:cubicBezTo>
                  <a:close/>
                  <a:moveTo>
                    <a:pt x="1045067" y="604390"/>
                  </a:moveTo>
                  <a:cubicBezTo>
                    <a:pt x="1041497" y="588962"/>
                    <a:pt x="1051108" y="573562"/>
                    <a:pt x="1066536" y="569993"/>
                  </a:cubicBezTo>
                  <a:cubicBezTo>
                    <a:pt x="1066547" y="569990"/>
                    <a:pt x="1066559" y="569987"/>
                    <a:pt x="1066570" y="569984"/>
                  </a:cubicBezTo>
                  <a:cubicBezTo>
                    <a:pt x="1081998" y="566415"/>
                    <a:pt x="1097397" y="576025"/>
                    <a:pt x="1100967" y="591453"/>
                  </a:cubicBezTo>
                  <a:cubicBezTo>
                    <a:pt x="1100970" y="591465"/>
                    <a:pt x="1100973" y="591476"/>
                    <a:pt x="1100976" y="591488"/>
                  </a:cubicBezTo>
                  <a:lnTo>
                    <a:pt x="1148570" y="798207"/>
                  </a:lnTo>
                  <a:cubicBezTo>
                    <a:pt x="1151423" y="813349"/>
                    <a:pt x="1141798" y="828034"/>
                    <a:pt x="1126780" y="831466"/>
                  </a:cubicBezTo>
                  <a:cubicBezTo>
                    <a:pt x="1124687" y="831747"/>
                    <a:pt x="1122565" y="831747"/>
                    <a:pt x="1120472" y="831466"/>
                  </a:cubicBezTo>
                  <a:cubicBezTo>
                    <a:pt x="1106805" y="831801"/>
                    <a:pt x="1094803" y="822440"/>
                    <a:pt x="1091801" y="809102"/>
                  </a:cubicBezTo>
                  <a:close/>
                  <a:moveTo>
                    <a:pt x="1151724" y="985144"/>
                  </a:moveTo>
                  <a:cubicBezTo>
                    <a:pt x="1120053" y="985144"/>
                    <a:pt x="1094381" y="959472"/>
                    <a:pt x="1094381" y="927801"/>
                  </a:cubicBezTo>
                  <a:cubicBezTo>
                    <a:pt x="1094381" y="896131"/>
                    <a:pt x="1120053" y="870459"/>
                    <a:pt x="1151724" y="870459"/>
                  </a:cubicBezTo>
                  <a:cubicBezTo>
                    <a:pt x="1183394" y="870459"/>
                    <a:pt x="1209066" y="896131"/>
                    <a:pt x="1209066" y="927801"/>
                  </a:cubicBezTo>
                  <a:cubicBezTo>
                    <a:pt x="1208596" y="959133"/>
                    <a:pt x="1183061" y="984287"/>
                    <a:pt x="1151724" y="984284"/>
                  </a:cubicBezTo>
                  <a:close/>
                </a:path>
              </a:pathLst>
            </a:custGeom>
            <a:grpFill/>
            <a:ln w="285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2282B70-862A-54E3-5B6D-470096C767D5}"/>
                </a:ext>
              </a:extLst>
            </p:cNvPr>
            <p:cNvSpPr/>
            <p:nvPr/>
          </p:nvSpPr>
          <p:spPr>
            <a:xfrm>
              <a:off x="10087288" y="3600340"/>
              <a:ext cx="401659" cy="499739"/>
            </a:xfrm>
            <a:custGeom>
              <a:avLst/>
              <a:gdLst>
                <a:gd name="connsiteX0" fmla="*/ 200830 w 401659"/>
                <a:gd name="connsiteY0" fmla="*/ 0 h 499739"/>
                <a:gd name="connsiteX1" fmla="*/ 131 w 401659"/>
                <a:gd name="connsiteY1" fmla="*/ 216181 h 499739"/>
                <a:gd name="connsiteX2" fmla="*/ 43138 w 401659"/>
                <a:gd name="connsiteY2" fmla="*/ 339754 h 499739"/>
                <a:gd name="connsiteX3" fmla="*/ 43138 w 401659"/>
                <a:gd name="connsiteY3" fmla="*/ 366705 h 499739"/>
                <a:gd name="connsiteX4" fmla="*/ 92166 w 401659"/>
                <a:gd name="connsiteY4" fmla="*/ 430069 h 499739"/>
                <a:gd name="connsiteX5" fmla="*/ 92166 w 401659"/>
                <a:gd name="connsiteY5" fmla="*/ 471068 h 499739"/>
                <a:gd name="connsiteX6" fmla="*/ 120837 w 401659"/>
                <a:gd name="connsiteY6" fmla="*/ 499740 h 499739"/>
                <a:gd name="connsiteX7" fmla="*/ 280823 w 401659"/>
                <a:gd name="connsiteY7" fmla="*/ 499740 h 499739"/>
                <a:gd name="connsiteX8" fmla="*/ 309494 w 401659"/>
                <a:gd name="connsiteY8" fmla="*/ 471068 h 499739"/>
                <a:gd name="connsiteX9" fmla="*/ 309494 w 401659"/>
                <a:gd name="connsiteY9" fmla="*/ 430069 h 499739"/>
                <a:gd name="connsiteX10" fmla="*/ 358522 w 401659"/>
                <a:gd name="connsiteY10" fmla="*/ 366705 h 499739"/>
                <a:gd name="connsiteX11" fmla="*/ 358522 w 401659"/>
                <a:gd name="connsiteY11" fmla="*/ 339754 h 499739"/>
                <a:gd name="connsiteX12" fmla="*/ 401528 w 401659"/>
                <a:gd name="connsiteY12" fmla="*/ 216181 h 499739"/>
                <a:gd name="connsiteX13" fmla="*/ 200830 w 401659"/>
                <a:gd name="connsiteY13" fmla="*/ 0 h 499739"/>
                <a:gd name="connsiteX14" fmla="*/ 157823 w 401659"/>
                <a:gd name="connsiteY14" fmla="*/ 471068 h 499739"/>
                <a:gd name="connsiteX15" fmla="*/ 129152 w 401659"/>
                <a:gd name="connsiteY15" fmla="*/ 471068 h 499739"/>
                <a:gd name="connsiteX16" fmla="*/ 129152 w 401659"/>
                <a:gd name="connsiteY16" fmla="*/ 413726 h 499739"/>
                <a:gd name="connsiteX17" fmla="*/ 157823 w 401659"/>
                <a:gd name="connsiteY17" fmla="*/ 413726 h 499739"/>
                <a:gd name="connsiteX18" fmla="*/ 125998 w 401659"/>
                <a:gd name="connsiteY18" fmla="*/ 299041 h 499739"/>
                <a:gd name="connsiteX19" fmla="*/ 71522 w 401659"/>
                <a:gd name="connsiteY19" fmla="*/ 244566 h 499739"/>
                <a:gd name="connsiteX20" fmla="*/ 125998 w 401659"/>
                <a:gd name="connsiteY20" fmla="*/ 190090 h 499739"/>
                <a:gd name="connsiteX21" fmla="*/ 180473 w 401659"/>
                <a:gd name="connsiteY21" fmla="*/ 244566 h 499739"/>
                <a:gd name="connsiteX22" fmla="*/ 180473 w 401659"/>
                <a:gd name="connsiteY22" fmla="*/ 244852 h 499739"/>
                <a:gd name="connsiteX23" fmla="*/ 126285 w 401659"/>
                <a:gd name="connsiteY23" fmla="*/ 299041 h 499739"/>
                <a:gd name="connsiteX24" fmla="*/ 125998 w 401659"/>
                <a:gd name="connsiteY24" fmla="*/ 299041 h 499739"/>
                <a:gd name="connsiteX25" fmla="*/ 215165 w 401659"/>
                <a:gd name="connsiteY25" fmla="*/ 471068 h 499739"/>
                <a:gd name="connsiteX26" fmla="*/ 186494 w 401659"/>
                <a:gd name="connsiteY26" fmla="*/ 471068 h 499739"/>
                <a:gd name="connsiteX27" fmla="*/ 186494 w 401659"/>
                <a:gd name="connsiteY27" fmla="*/ 413726 h 499739"/>
                <a:gd name="connsiteX28" fmla="*/ 215165 w 401659"/>
                <a:gd name="connsiteY28" fmla="*/ 413726 h 499739"/>
                <a:gd name="connsiteX29" fmla="*/ 216886 w 401659"/>
                <a:gd name="connsiteY29" fmla="*/ 366705 h 499739"/>
                <a:gd name="connsiteX30" fmla="*/ 184774 w 401659"/>
                <a:gd name="connsiteY30" fmla="*/ 366705 h 499739"/>
                <a:gd name="connsiteX31" fmla="*/ 170765 w 401659"/>
                <a:gd name="connsiteY31" fmla="*/ 352616 h 499739"/>
                <a:gd name="connsiteX32" fmla="*/ 172732 w 401659"/>
                <a:gd name="connsiteY32" fmla="*/ 345488 h 499739"/>
                <a:gd name="connsiteX33" fmla="*/ 188788 w 401659"/>
                <a:gd name="connsiteY33" fmla="*/ 318824 h 499739"/>
                <a:gd name="connsiteX34" fmla="*/ 208066 w 401659"/>
                <a:gd name="connsiteY34" fmla="*/ 314019 h 499739"/>
                <a:gd name="connsiteX35" fmla="*/ 212872 w 401659"/>
                <a:gd name="connsiteY35" fmla="*/ 318824 h 499739"/>
                <a:gd name="connsiteX36" fmla="*/ 228928 w 401659"/>
                <a:gd name="connsiteY36" fmla="*/ 345488 h 499739"/>
                <a:gd name="connsiteX37" fmla="*/ 224013 w 401659"/>
                <a:gd name="connsiteY37" fmla="*/ 364738 h 499739"/>
                <a:gd name="connsiteX38" fmla="*/ 216886 w 401659"/>
                <a:gd name="connsiteY38" fmla="*/ 366705 h 499739"/>
                <a:gd name="connsiteX39" fmla="*/ 272508 w 401659"/>
                <a:gd name="connsiteY39" fmla="*/ 471068 h 499739"/>
                <a:gd name="connsiteX40" fmla="*/ 243837 w 401659"/>
                <a:gd name="connsiteY40" fmla="*/ 471068 h 499739"/>
                <a:gd name="connsiteX41" fmla="*/ 243837 w 401659"/>
                <a:gd name="connsiteY41" fmla="*/ 413726 h 499739"/>
                <a:gd name="connsiteX42" fmla="*/ 272508 w 401659"/>
                <a:gd name="connsiteY42" fmla="*/ 413726 h 499739"/>
                <a:gd name="connsiteX43" fmla="*/ 275662 w 401659"/>
                <a:gd name="connsiteY43" fmla="*/ 299041 h 499739"/>
                <a:gd name="connsiteX44" fmla="*/ 220902 w 401659"/>
                <a:gd name="connsiteY44" fmla="*/ 244852 h 499739"/>
                <a:gd name="connsiteX45" fmla="*/ 275091 w 401659"/>
                <a:gd name="connsiteY45" fmla="*/ 190092 h 499739"/>
                <a:gd name="connsiteX46" fmla="*/ 329850 w 401659"/>
                <a:gd name="connsiteY46" fmla="*/ 244282 h 499739"/>
                <a:gd name="connsiteX47" fmla="*/ 329850 w 401659"/>
                <a:gd name="connsiteY47" fmla="*/ 244852 h 499739"/>
                <a:gd name="connsiteX48" fmla="*/ 275662 w 401659"/>
                <a:gd name="connsiteY48" fmla="*/ 299041 h 499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</a:cxnLst>
              <a:rect l="l" t="t" r="r" b="b"/>
              <a:pathLst>
                <a:path w="401659" h="499739">
                  <a:moveTo>
                    <a:pt x="200830" y="0"/>
                  </a:moveTo>
                  <a:cubicBezTo>
                    <a:pt x="85818" y="4508"/>
                    <a:pt x="-3906" y="101152"/>
                    <a:pt x="131" y="216181"/>
                  </a:cubicBezTo>
                  <a:cubicBezTo>
                    <a:pt x="-437" y="261135"/>
                    <a:pt x="14785" y="304864"/>
                    <a:pt x="43138" y="339754"/>
                  </a:cubicBezTo>
                  <a:lnTo>
                    <a:pt x="43138" y="366705"/>
                  </a:lnTo>
                  <a:cubicBezTo>
                    <a:pt x="42797" y="396644"/>
                    <a:pt x="63099" y="422884"/>
                    <a:pt x="92166" y="430069"/>
                  </a:cubicBezTo>
                  <a:lnTo>
                    <a:pt x="92166" y="471068"/>
                  </a:lnTo>
                  <a:cubicBezTo>
                    <a:pt x="92166" y="486904"/>
                    <a:pt x="105002" y="499740"/>
                    <a:pt x="120837" y="499740"/>
                  </a:cubicBezTo>
                  <a:lnTo>
                    <a:pt x="280823" y="499740"/>
                  </a:lnTo>
                  <a:cubicBezTo>
                    <a:pt x="296658" y="499740"/>
                    <a:pt x="309494" y="486904"/>
                    <a:pt x="309494" y="471068"/>
                  </a:cubicBezTo>
                  <a:lnTo>
                    <a:pt x="309494" y="430069"/>
                  </a:lnTo>
                  <a:cubicBezTo>
                    <a:pt x="338561" y="422884"/>
                    <a:pt x="358863" y="396644"/>
                    <a:pt x="358522" y="366705"/>
                  </a:cubicBezTo>
                  <a:lnTo>
                    <a:pt x="358522" y="339754"/>
                  </a:lnTo>
                  <a:cubicBezTo>
                    <a:pt x="386875" y="304864"/>
                    <a:pt x="402096" y="261135"/>
                    <a:pt x="401528" y="216181"/>
                  </a:cubicBezTo>
                  <a:cubicBezTo>
                    <a:pt x="405565" y="101152"/>
                    <a:pt x="315842" y="4508"/>
                    <a:pt x="200830" y="0"/>
                  </a:cubicBezTo>
                  <a:close/>
                  <a:moveTo>
                    <a:pt x="157823" y="471068"/>
                  </a:moveTo>
                  <a:lnTo>
                    <a:pt x="129152" y="471068"/>
                  </a:lnTo>
                  <a:lnTo>
                    <a:pt x="129152" y="413726"/>
                  </a:lnTo>
                  <a:lnTo>
                    <a:pt x="157823" y="413726"/>
                  </a:lnTo>
                  <a:close/>
                  <a:moveTo>
                    <a:pt x="125998" y="299041"/>
                  </a:moveTo>
                  <a:cubicBezTo>
                    <a:pt x="95913" y="299041"/>
                    <a:pt x="71522" y="274650"/>
                    <a:pt x="71522" y="244566"/>
                  </a:cubicBezTo>
                  <a:cubicBezTo>
                    <a:pt x="71522" y="214478"/>
                    <a:pt x="95913" y="190090"/>
                    <a:pt x="125998" y="190090"/>
                  </a:cubicBezTo>
                  <a:cubicBezTo>
                    <a:pt x="156085" y="190091"/>
                    <a:pt x="180473" y="214481"/>
                    <a:pt x="180473" y="244566"/>
                  </a:cubicBezTo>
                  <a:cubicBezTo>
                    <a:pt x="180473" y="244663"/>
                    <a:pt x="180473" y="244758"/>
                    <a:pt x="180473" y="244852"/>
                  </a:cubicBezTo>
                  <a:cubicBezTo>
                    <a:pt x="180473" y="274779"/>
                    <a:pt x="156212" y="299041"/>
                    <a:pt x="126285" y="299041"/>
                  </a:cubicBezTo>
                  <a:cubicBezTo>
                    <a:pt x="126190" y="299041"/>
                    <a:pt x="126092" y="299041"/>
                    <a:pt x="125998" y="299041"/>
                  </a:cubicBezTo>
                  <a:close/>
                  <a:moveTo>
                    <a:pt x="215165" y="471068"/>
                  </a:moveTo>
                  <a:lnTo>
                    <a:pt x="186494" y="471068"/>
                  </a:lnTo>
                  <a:lnTo>
                    <a:pt x="186494" y="413726"/>
                  </a:lnTo>
                  <a:lnTo>
                    <a:pt x="215165" y="413726"/>
                  </a:lnTo>
                  <a:close/>
                  <a:moveTo>
                    <a:pt x="216886" y="366705"/>
                  </a:moveTo>
                  <a:lnTo>
                    <a:pt x="184774" y="366705"/>
                  </a:lnTo>
                  <a:cubicBezTo>
                    <a:pt x="177015" y="366682"/>
                    <a:pt x="170742" y="360375"/>
                    <a:pt x="170765" y="352616"/>
                  </a:cubicBezTo>
                  <a:cubicBezTo>
                    <a:pt x="170774" y="350107"/>
                    <a:pt x="171453" y="347647"/>
                    <a:pt x="172732" y="345488"/>
                  </a:cubicBezTo>
                  <a:lnTo>
                    <a:pt x="188788" y="318824"/>
                  </a:lnTo>
                  <a:cubicBezTo>
                    <a:pt x="192785" y="312172"/>
                    <a:pt x="201415" y="310022"/>
                    <a:pt x="208066" y="314019"/>
                  </a:cubicBezTo>
                  <a:cubicBezTo>
                    <a:pt x="210036" y="315203"/>
                    <a:pt x="211688" y="316854"/>
                    <a:pt x="212872" y="318824"/>
                  </a:cubicBezTo>
                  <a:lnTo>
                    <a:pt x="228928" y="345488"/>
                  </a:lnTo>
                  <a:cubicBezTo>
                    <a:pt x="232887" y="352160"/>
                    <a:pt x="230685" y="360782"/>
                    <a:pt x="224013" y="364738"/>
                  </a:cubicBezTo>
                  <a:cubicBezTo>
                    <a:pt x="221854" y="366020"/>
                    <a:pt x="219394" y="366697"/>
                    <a:pt x="216886" y="366705"/>
                  </a:cubicBezTo>
                  <a:close/>
                  <a:moveTo>
                    <a:pt x="272508" y="471068"/>
                  </a:moveTo>
                  <a:lnTo>
                    <a:pt x="243837" y="471068"/>
                  </a:lnTo>
                  <a:lnTo>
                    <a:pt x="243837" y="413726"/>
                  </a:lnTo>
                  <a:lnTo>
                    <a:pt x="272508" y="413726"/>
                  </a:lnTo>
                  <a:close/>
                  <a:moveTo>
                    <a:pt x="275662" y="299041"/>
                  </a:moveTo>
                  <a:cubicBezTo>
                    <a:pt x="245577" y="299199"/>
                    <a:pt x="221060" y="274937"/>
                    <a:pt x="220902" y="244852"/>
                  </a:cubicBezTo>
                  <a:cubicBezTo>
                    <a:pt x="220742" y="214768"/>
                    <a:pt x="245003" y="190250"/>
                    <a:pt x="275091" y="190092"/>
                  </a:cubicBezTo>
                  <a:cubicBezTo>
                    <a:pt x="305176" y="189934"/>
                    <a:pt x="329693" y="214194"/>
                    <a:pt x="329850" y="244282"/>
                  </a:cubicBezTo>
                  <a:cubicBezTo>
                    <a:pt x="329850" y="244471"/>
                    <a:pt x="329850" y="244663"/>
                    <a:pt x="329850" y="244852"/>
                  </a:cubicBezTo>
                  <a:cubicBezTo>
                    <a:pt x="329693" y="274713"/>
                    <a:pt x="305523" y="298883"/>
                    <a:pt x="275662" y="299041"/>
                  </a:cubicBezTo>
                  <a:close/>
                </a:path>
              </a:pathLst>
            </a:custGeom>
            <a:grpFill/>
            <a:ln w="2857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3" name="Graphic 22" descr="Target">
            <a:extLst>
              <a:ext uri="{FF2B5EF4-FFF2-40B4-BE49-F238E27FC236}">
                <a16:creationId xmlns:a16="http://schemas.microsoft.com/office/drawing/2014/main" id="{7AF84151-6BD9-BA9C-BD98-25A87026EFE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52361" y="2080429"/>
            <a:ext cx="304878" cy="304878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A8C503A1-1846-5AE8-A34D-D3EED8ADFC34}"/>
              </a:ext>
            </a:extLst>
          </p:cNvPr>
          <p:cNvSpPr/>
          <p:nvPr/>
        </p:nvSpPr>
        <p:spPr>
          <a:xfrm>
            <a:off x="4769135" y="2229694"/>
            <a:ext cx="2660365" cy="266036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038E012-0AA3-45AC-66B8-540D864D79CC}"/>
              </a:ext>
            </a:extLst>
          </p:cNvPr>
          <p:cNvSpPr txBox="1"/>
          <p:nvPr/>
        </p:nvSpPr>
        <p:spPr>
          <a:xfrm>
            <a:off x="4757202" y="4877358"/>
            <a:ext cx="26603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 Rounded MT Bold" panose="020F0704030504030204" pitchFamily="34" charset="0"/>
              </a:rPr>
              <a:t>Instant Care</a:t>
            </a:r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2D9C30AE-9082-E182-23F9-F686EA6AB482}"/>
              </a:ext>
            </a:extLst>
          </p:cNvPr>
          <p:cNvSpPr/>
          <p:nvPr/>
        </p:nvSpPr>
        <p:spPr>
          <a:xfrm>
            <a:off x="2036020" y="4004807"/>
            <a:ext cx="91440" cy="9144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8" name="Audio 77">
            <a:hlinkClick r:id="" action="ppaction://media"/>
            <a:extLst>
              <a:ext uri="{FF2B5EF4-FFF2-40B4-BE49-F238E27FC236}">
                <a16:creationId xmlns:a16="http://schemas.microsoft.com/office/drawing/2014/main" id="{C7BEFB7E-00CD-9286-221F-572875D9FF3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rcRect l="-200000" t="-90625" r="-200000" b="-90625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381630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11001">
        <p159:morph option="byObject"/>
      </p:transition>
    </mc:Choice>
    <mc:Fallback>
      <p:transition spd="slow" advTm="110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path" presetSubtype="0" repeatCount="indefinite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833 4.44444E-6 C 0.0517 4.44444E-6 0.10092 0.08634 0.10092 0.19375 C 0.10092 0.30069 0.0517 0.38773 -0.00833 0.38773 C -0.06888 0.38773 -0.11731 0.30069 -0.11731 0.19375 C -0.11731 0.08634 -0.06888 4.44444E-6 -0.00833 4.44444E-6 Z " pathEditMode="relative" rAng="0" ptsTypes="AAAAA">
                                      <p:cBhvr>
                                        <p:cTn id="10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1937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repeatCount="indefinite" accel="50000" decel="50000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3.125E-6 0.00694 L 0.00157 0.03912 L 0.00716 0.06551 L 0.01341 0.075 L 0.02123 0.08472 C 0.02149 0.08588 0.02175 0.08704 0.02201 0.08819 C 0.02214 0.08843 0.02214 0.08889 0.0224 0.08912 C 0.02357 0.09028 0.0267 0.09005 0.02748 0.09028 C 0.02761 0.09051 0.02761 0.09074 0.02761 0.0912 C 0.02774 0.0919 0.02761 0.09305 0.02787 0.09375 C 0.02813 0.09421 0.02878 0.09421 0.02917 0.09444 C 0.03073 0.09468 0.03229 0.09468 0.03373 0.09468 C 0.03451 0.09514 0.03529 0.0956 0.03607 0.09606 C 0.04076 0.09815 0.04909 0.09861 0.05209 0.0993 C 0.053 0.09977 0.05391 0.09977 0.05482 0.10069 C 0.05508 0.10093 0.05521 0.10162 0.05547 0.10208 C 0.05573 0.10278 0.05612 0.10347 0.05651 0.10417 C 0.05677 0.1044 0.05716 0.1044 0.05729 0.10486 C 0.05756 0.10509 0.05782 0.10532 0.05795 0.10579 C 0.05834 0.10648 0.0586 0.10741 0.05886 0.10833 C 0.05925 0.11134 0.05951 0.11343 0.05964 0.11667 C 0.06016 0.12245 0.05964 0.11805 0.06016 0.12176 C 0.06003 0.12407 0.06003 0.12639 0.0599 0.1287 C 0.05977 0.13125 0.05964 0.13356 0.05951 0.13611 C 0.05938 0.13981 0.05938 0.14375 0.05938 0.14745 L 0.05782 0.20023 L 0.05235 0.22778 " pathEditMode="relative" ptsTypes="AAAAAAAAAAAAAAAAAAAAAAAAAAA">
                                      <p:cBhvr>
                                        <p:cTn id="14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8"/>
                </p:tgtEl>
              </p:cMediaNode>
            </p:audio>
          </p:childTnLst>
        </p:cTn>
      </p:par>
    </p:tnLst>
    <p:bldLst>
      <p:bldP spid="7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.8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3</Words>
  <Application>Microsoft Office PowerPoint</Application>
  <PresentationFormat>Widescreen</PresentationFormat>
  <Paragraphs>2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Arial Rounded MT Bold</vt:lpstr>
      <vt:lpstr>Bauhaus 93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MAHIN</dc:creator>
  <cp:lastModifiedBy>MD MAHIN</cp:lastModifiedBy>
  <cp:revision>7</cp:revision>
  <dcterms:created xsi:type="dcterms:W3CDTF">2023-09-28T06:20:48Z</dcterms:created>
  <dcterms:modified xsi:type="dcterms:W3CDTF">2023-10-09T17:05:23Z</dcterms:modified>
</cp:coreProperties>
</file>

<file path=docProps/thumbnail.jpeg>
</file>